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3" r:id="rId1"/>
  </p:sldMasterIdLst>
  <p:notesMasterIdLst>
    <p:notesMasterId r:id="rId37"/>
  </p:notesMasterIdLst>
  <p:sldIdLst>
    <p:sldId id="256" r:id="rId2"/>
    <p:sldId id="257" r:id="rId3"/>
    <p:sldId id="309" r:id="rId4"/>
    <p:sldId id="261" r:id="rId5"/>
    <p:sldId id="258" r:id="rId6"/>
    <p:sldId id="259" r:id="rId7"/>
    <p:sldId id="306" r:id="rId8"/>
    <p:sldId id="260" r:id="rId9"/>
    <p:sldId id="262" r:id="rId10"/>
    <p:sldId id="263" r:id="rId11"/>
    <p:sldId id="265" r:id="rId12"/>
    <p:sldId id="267" r:id="rId13"/>
    <p:sldId id="310" r:id="rId14"/>
    <p:sldId id="283" r:id="rId15"/>
    <p:sldId id="311" r:id="rId16"/>
    <p:sldId id="312" r:id="rId17"/>
    <p:sldId id="313" r:id="rId18"/>
    <p:sldId id="314" r:id="rId19"/>
    <p:sldId id="315" r:id="rId20"/>
    <p:sldId id="316" r:id="rId21"/>
    <p:sldId id="317" r:id="rId22"/>
    <p:sldId id="274" r:id="rId23"/>
    <p:sldId id="318" r:id="rId24"/>
    <p:sldId id="276" r:id="rId25"/>
    <p:sldId id="319" r:id="rId26"/>
    <p:sldId id="320" r:id="rId27"/>
    <p:sldId id="321" r:id="rId28"/>
    <p:sldId id="280" r:id="rId29"/>
    <p:sldId id="322" r:id="rId30"/>
    <p:sldId id="292" r:id="rId31"/>
    <p:sldId id="323" r:id="rId32"/>
    <p:sldId id="325" r:id="rId33"/>
    <p:sldId id="304" r:id="rId34"/>
    <p:sldId id="326" r:id="rId35"/>
    <p:sldId id="324"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92" autoAdjust="0"/>
    <p:restoredTop sz="94660"/>
  </p:normalViewPr>
  <p:slideViewPr>
    <p:cSldViewPr>
      <p:cViewPr varScale="1">
        <p:scale>
          <a:sx n="68" d="100"/>
          <a:sy n="68" d="100"/>
        </p:scale>
        <p:origin x="720"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EC8ABD-6E16-4B1F-8B15-F745E417552C}" type="doc">
      <dgm:prSet loTypeId="urn:microsoft.com/office/officeart/2005/8/layout/orgChart1" loCatId="hierarchy" qsTypeId="urn:microsoft.com/office/officeart/2005/8/quickstyle/simple2" qsCatId="simple" csTypeId="urn:microsoft.com/office/officeart/2005/8/colors/accent1_2" csCatId="accent1" phldr="1"/>
      <dgm:spPr/>
      <dgm:t>
        <a:bodyPr/>
        <a:lstStyle/>
        <a:p>
          <a:endParaRPr lang="en-US"/>
        </a:p>
      </dgm:t>
    </dgm:pt>
    <dgm:pt modelId="{6E0779BD-3CDB-4676-86F5-48F50C7CE06B}">
      <dgm:prSet phldrT="[Text]"/>
      <dgm:spPr/>
      <dgm:t>
        <a:bodyPr/>
        <a:lstStyle/>
        <a:p>
          <a:r>
            <a:rPr lang="en-US" dirty="0"/>
            <a:t>PM</a:t>
          </a:r>
        </a:p>
      </dgm:t>
    </dgm:pt>
    <dgm:pt modelId="{65B03F73-5362-4ED3-A25A-E15E7606D1A5}" type="parTrans" cxnId="{74FF17C2-9ED1-408B-92C9-6629E8C963DA}">
      <dgm:prSet/>
      <dgm:spPr/>
      <dgm:t>
        <a:bodyPr/>
        <a:lstStyle/>
        <a:p>
          <a:endParaRPr lang="en-US"/>
        </a:p>
      </dgm:t>
    </dgm:pt>
    <dgm:pt modelId="{EE61BD5C-059E-412B-8283-B4A1E7180284}" type="sibTrans" cxnId="{74FF17C2-9ED1-408B-92C9-6629E8C963DA}">
      <dgm:prSet/>
      <dgm:spPr/>
      <dgm:t>
        <a:bodyPr/>
        <a:lstStyle/>
        <a:p>
          <a:endParaRPr lang="en-US"/>
        </a:p>
      </dgm:t>
    </dgm:pt>
    <dgm:pt modelId="{49469355-F05D-41E1-9EA2-B6C1D81BBBE6}">
      <dgm:prSet/>
      <dgm:spPr/>
      <dgm:t>
        <a:bodyPr/>
        <a:lstStyle/>
        <a:p>
          <a:r>
            <a:rPr lang="en-US" dirty="0"/>
            <a:t>HR</a:t>
          </a:r>
        </a:p>
      </dgm:t>
    </dgm:pt>
    <dgm:pt modelId="{58725948-60F7-4AA6-A5BA-DCD9F91707EC}" type="parTrans" cxnId="{00FA77CE-F48B-40CF-9098-C2E1B49FB860}">
      <dgm:prSet/>
      <dgm:spPr/>
      <dgm:t>
        <a:bodyPr/>
        <a:lstStyle/>
        <a:p>
          <a:endParaRPr lang="en-US"/>
        </a:p>
      </dgm:t>
    </dgm:pt>
    <dgm:pt modelId="{5ED1ACF2-56AD-4C50-A082-0C52BA9F4257}" type="sibTrans" cxnId="{00FA77CE-F48B-40CF-9098-C2E1B49FB860}">
      <dgm:prSet/>
      <dgm:spPr/>
      <dgm:t>
        <a:bodyPr/>
        <a:lstStyle/>
        <a:p>
          <a:endParaRPr lang="en-US"/>
        </a:p>
      </dgm:t>
    </dgm:pt>
    <dgm:pt modelId="{E7EDE80F-C70C-4444-9CD4-A57A0724E4DA}">
      <dgm:prSet/>
      <dgm:spPr/>
      <dgm:t>
        <a:bodyPr/>
        <a:lstStyle/>
        <a:p>
          <a:r>
            <a:rPr lang="en-US" dirty="0"/>
            <a:t>IT</a:t>
          </a:r>
        </a:p>
      </dgm:t>
    </dgm:pt>
    <dgm:pt modelId="{F1342E33-A0FB-4A81-A5C1-A78E09BD6F13}" type="parTrans" cxnId="{19C9E0CF-7F91-4F62-B4CC-D3F75DFB462E}">
      <dgm:prSet/>
      <dgm:spPr/>
      <dgm:t>
        <a:bodyPr/>
        <a:lstStyle/>
        <a:p>
          <a:endParaRPr lang="en-US"/>
        </a:p>
      </dgm:t>
    </dgm:pt>
    <dgm:pt modelId="{AB5B1196-A106-4A75-8823-059FDA3493B1}" type="sibTrans" cxnId="{19C9E0CF-7F91-4F62-B4CC-D3F75DFB462E}">
      <dgm:prSet/>
      <dgm:spPr/>
      <dgm:t>
        <a:bodyPr/>
        <a:lstStyle/>
        <a:p>
          <a:endParaRPr lang="en-US"/>
        </a:p>
      </dgm:t>
    </dgm:pt>
    <dgm:pt modelId="{6BB9071F-0684-4188-9FD1-E90506C64795}">
      <dgm:prSet/>
      <dgm:spPr/>
      <dgm:t>
        <a:bodyPr/>
        <a:lstStyle/>
        <a:p>
          <a:r>
            <a:rPr lang="en-US" dirty="0"/>
            <a:t>PL</a:t>
          </a:r>
        </a:p>
      </dgm:t>
    </dgm:pt>
    <dgm:pt modelId="{9EF54882-839F-40D7-ACFF-ED4F58D2D2B4}" type="parTrans" cxnId="{065B631C-CAE1-47D5-81BF-264BB4F8384D}">
      <dgm:prSet/>
      <dgm:spPr/>
      <dgm:t>
        <a:bodyPr/>
        <a:lstStyle/>
        <a:p>
          <a:endParaRPr lang="en-US"/>
        </a:p>
      </dgm:t>
    </dgm:pt>
    <dgm:pt modelId="{B4AAD2C2-1C71-453C-B18E-19B9C6D93917}" type="sibTrans" cxnId="{065B631C-CAE1-47D5-81BF-264BB4F8384D}">
      <dgm:prSet/>
      <dgm:spPr/>
      <dgm:t>
        <a:bodyPr/>
        <a:lstStyle/>
        <a:p>
          <a:endParaRPr lang="en-US"/>
        </a:p>
      </dgm:t>
    </dgm:pt>
    <dgm:pt modelId="{24E02A0C-46EF-4978-88A3-CDD4E70507FD}">
      <dgm:prSet/>
      <dgm:spPr/>
      <dgm:t>
        <a:bodyPr/>
        <a:lstStyle/>
        <a:p>
          <a:r>
            <a:rPr lang="en-US" dirty="0"/>
            <a:t>Developer</a:t>
          </a:r>
        </a:p>
      </dgm:t>
    </dgm:pt>
    <dgm:pt modelId="{711D7EF3-0603-40CA-8744-614C5E650761}" type="parTrans" cxnId="{BC11BE3E-BCED-4672-AE23-A19209A82605}">
      <dgm:prSet/>
      <dgm:spPr/>
      <dgm:t>
        <a:bodyPr/>
        <a:lstStyle/>
        <a:p>
          <a:endParaRPr lang="en-US"/>
        </a:p>
      </dgm:t>
    </dgm:pt>
    <dgm:pt modelId="{E59984DC-DC18-4F9E-A216-81FC8C57BE41}" type="sibTrans" cxnId="{BC11BE3E-BCED-4672-AE23-A19209A82605}">
      <dgm:prSet/>
      <dgm:spPr/>
      <dgm:t>
        <a:bodyPr/>
        <a:lstStyle/>
        <a:p>
          <a:endParaRPr lang="en-US"/>
        </a:p>
      </dgm:t>
    </dgm:pt>
    <dgm:pt modelId="{B80C1228-DB6D-4BBF-9D6E-D24F8F74F03E}">
      <dgm:prSet/>
      <dgm:spPr/>
      <dgm:t>
        <a:bodyPr/>
        <a:lstStyle/>
        <a:p>
          <a:r>
            <a:rPr lang="en-US" dirty="0"/>
            <a:t>Developer</a:t>
          </a:r>
        </a:p>
      </dgm:t>
    </dgm:pt>
    <dgm:pt modelId="{9D44E971-8B48-4382-B99A-9D43DEA0085B}" type="parTrans" cxnId="{6C146957-A57E-49FB-8F80-41F29F644E97}">
      <dgm:prSet/>
      <dgm:spPr/>
      <dgm:t>
        <a:bodyPr/>
        <a:lstStyle/>
        <a:p>
          <a:endParaRPr lang="en-US"/>
        </a:p>
      </dgm:t>
    </dgm:pt>
    <dgm:pt modelId="{0D351D04-2B3B-4858-8954-D913128FC597}" type="sibTrans" cxnId="{6C146957-A57E-49FB-8F80-41F29F644E97}">
      <dgm:prSet/>
      <dgm:spPr/>
      <dgm:t>
        <a:bodyPr/>
        <a:lstStyle/>
        <a:p>
          <a:endParaRPr lang="en-US"/>
        </a:p>
      </dgm:t>
    </dgm:pt>
    <dgm:pt modelId="{4678617F-B15A-4A96-938A-72259E26ECD5}">
      <dgm:prSet/>
      <dgm:spPr/>
      <dgm:t>
        <a:bodyPr/>
        <a:lstStyle/>
        <a:p>
          <a:r>
            <a:rPr lang="en-US" dirty="0"/>
            <a:t>System Admin</a:t>
          </a:r>
        </a:p>
      </dgm:t>
    </dgm:pt>
    <dgm:pt modelId="{B3664ED8-3253-4AA1-A31F-D4D162FF6F08}" type="parTrans" cxnId="{C4AC8B35-6803-4F80-BB98-58B8262AD50E}">
      <dgm:prSet/>
      <dgm:spPr/>
      <dgm:t>
        <a:bodyPr/>
        <a:lstStyle/>
        <a:p>
          <a:endParaRPr lang="en-US"/>
        </a:p>
      </dgm:t>
    </dgm:pt>
    <dgm:pt modelId="{6976FF4C-1F54-43E4-8B63-8096CC11EBBA}" type="sibTrans" cxnId="{C4AC8B35-6803-4F80-BB98-58B8262AD50E}">
      <dgm:prSet/>
      <dgm:spPr/>
      <dgm:t>
        <a:bodyPr/>
        <a:lstStyle/>
        <a:p>
          <a:endParaRPr lang="en-US"/>
        </a:p>
      </dgm:t>
    </dgm:pt>
    <dgm:pt modelId="{D72A2CD8-BDA2-47AC-8ED0-C58640818A79}">
      <dgm:prSet/>
      <dgm:spPr/>
      <dgm:t>
        <a:bodyPr/>
        <a:lstStyle/>
        <a:p>
          <a:r>
            <a:rPr lang="en-US" dirty="0"/>
            <a:t>MD</a:t>
          </a:r>
        </a:p>
      </dgm:t>
    </dgm:pt>
    <dgm:pt modelId="{E31EC73C-A3BD-46A2-B357-7C42EA40BB1B}" type="parTrans" cxnId="{B2DA491F-4217-48BA-9E97-1A1585942E2B}">
      <dgm:prSet/>
      <dgm:spPr/>
      <dgm:t>
        <a:bodyPr/>
        <a:lstStyle/>
        <a:p>
          <a:endParaRPr lang="en-US"/>
        </a:p>
      </dgm:t>
    </dgm:pt>
    <dgm:pt modelId="{944E8D6E-A51E-4480-8CDE-1C1FAB9DCC48}" type="sibTrans" cxnId="{B2DA491F-4217-48BA-9E97-1A1585942E2B}">
      <dgm:prSet/>
      <dgm:spPr/>
      <dgm:t>
        <a:bodyPr/>
        <a:lstStyle/>
        <a:p>
          <a:endParaRPr lang="en-US"/>
        </a:p>
      </dgm:t>
    </dgm:pt>
    <dgm:pt modelId="{F0906233-0040-4BF1-ADAE-DDD8E043FA4A}">
      <dgm:prSet/>
      <dgm:spPr/>
      <dgm:t>
        <a:bodyPr/>
        <a:lstStyle/>
        <a:p>
          <a:r>
            <a:rPr lang="en-US" dirty="0"/>
            <a:t>PL</a:t>
          </a:r>
        </a:p>
      </dgm:t>
    </dgm:pt>
    <dgm:pt modelId="{DAA22C0A-F512-412B-BA43-8E5F89580712}" type="parTrans" cxnId="{0F6228AE-95C9-4A89-8643-2D14AF758C2C}">
      <dgm:prSet/>
      <dgm:spPr/>
      <dgm:t>
        <a:bodyPr/>
        <a:lstStyle/>
        <a:p>
          <a:endParaRPr lang="en-IN"/>
        </a:p>
      </dgm:t>
    </dgm:pt>
    <dgm:pt modelId="{F03C4085-A9CF-43E6-B8DD-A42D150F1CBF}" type="sibTrans" cxnId="{0F6228AE-95C9-4A89-8643-2D14AF758C2C}">
      <dgm:prSet/>
      <dgm:spPr/>
      <dgm:t>
        <a:bodyPr/>
        <a:lstStyle/>
        <a:p>
          <a:endParaRPr lang="en-IN"/>
        </a:p>
      </dgm:t>
    </dgm:pt>
    <dgm:pt modelId="{90FDCE66-3705-43D7-9F6B-C65837F0BABB}">
      <dgm:prSet/>
      <dgm:spPr/>
      <dgm:t>
        <a:bodyPr/>
        <a:lstStyle/>
        <a:p>
          <a:r>
            <a:rPr lang="en-US" dirty="0"/>
            <a:t>Developer</a:t>
          </a:r>
        </a:p>
      </dgm:t>
    </dgm:pt>
    <dgm:pt modelId="{765D38B4-012A-47F2-B5D4-3162EC0A3035}" type="parTrans" cxnId="{60C3D0C2-F2DA-4A66-A996-EE9CB73FD4BB}">
      <dgm:prSet/>
      <dgm:spPr/>
      <dgm:t>
        <a:bodyPr/>
        <a:lstStyle/>
        <a:p>
          <a:endParaRPr lang="en-IN"/>
        </a:p>
      </dgm:t>
    </dgm:pt>
    <dgm:pt modelId="{37D5659D-DBE6-4554-AB0E-EA0F6DD20F1E}" type="sibTrans" cxnId="{60C3D0C2-F2DA-4A66-A996-EE9CB73FD4BB}">
      <dgm:prSet/>
      <dgm:spPr/>
      <dgm:t>
        <a:bodyPr/>
        <a:lstStyle/>
        <a:p>
          <a:endParaRPr lang="en-IN"/>
        </a:p>
      </dgm:t>
    </dgm:pt>
    <dgm:pt modelId="{C0D7CA87-BAED-4062-AA79-266837FBD4C4}">
      <dgm:prSet/>
      <dgm:spPr/>
      <dgm:t>
        <a:bodyPr/>
        <a:lstStyle/>
        <a:p>
          <a:r>
            <a:rPr lang="en-US" dirty="0"/>
            <a:t>Developer</a:t>
          </a:r>
        </a:p>
      </dgm:t>
    </dgm:pt>
    <dgm:pt modelId="{7C8BE552-FA58-490B-A423-CA4D94C5301F}" type="parTrans" cxnId="{167A822A-DE7B-4FA8-ABD0-FAD1754510C4}">
      <dgm:prSet/>
      <dgm:spPr/>
      <dgm:t>
        <a:bodyPr/>
        <a:lstStyle/>
        <a:p>
          <a:endParaRPr lang="en-IN"/>
        </a:p>
      </dgm:t>
    </dgm:pt>
    <dgm:pt modelId="{7BCF8308-30C3-4E5E-8FFB-700E7469F185}" type="sibTrans" cxnId="{167A822A-DE7B-4FA8-ABD0-FAD1754510C4}">
      <dgm:prSet/>
      <dgm:spPr/>
      <dgm:t>
        <a:bodyPr/>
        <a:lstStyle/>
        <a:p>
          <a:endParaRPr lang="en-IN"/>
        </a:p>
      </dgm:t>
    </dgm:pt>
    <dgm:pt modelId="{44B21F81-F2FC-44E7-8737-5A5C80A0DF55}">
      <dgm:prSet/>
      <dgm:spPr/>
      <dgm:t>
        <a:bodyPr/>
        <a:lstStyle/>
        <a:p>
          <a:r>
            <a:rPr lang="en-US" dirty="0"/>
            <a:t>QA</a:t>
          </a:r>
        </a:p>
      </dgm:t>
    </dgm:pt>
    <dgm:pt modelId="{CE53219D-2F80-43D1-B8B9-0D1B48648D6C}" type="parTrans" cxnId="{12FC96FC-21B9-4F3A-A620-01EBF87717AE}">
      <dgm:prSet/>
      <dgm:spPr/>
      <dgm:t>
        <a:bodyPr/>
        <a:lstStyle/>
        <a:p>
          <a:endParaRPr lang="en-IN"/>
        </a:p>
      </dgm:t>
    </dgm:pt>
    <dgm:pt modelId="{43F59680-4D32-44C5-BC96-98498CC33BE4}" type="sibTrans" cxnId="{12FC96FC-21B9-4F3A-A620-01EBF87717AE}">
      <dgm:prSet/>
      <dgm:spPr/>
      <dgm:t>
        <a:bodyPr/>
        <a:lstStyle/>
        <a:p>
          <a:endParaRPr lang="en-IN"/>
        </a:p>
      </dgm:t>
    </dgm:pt>
    <dgm:pt modelId="{DBA4F987-57E5-495E-9E45-470CD412B474}">
      <dgm:prSet/>
      <dgm:spPr/>
      <dgm:t>
        <a:bodyPr/>
        <a:lstStyle/>
        <a:p>
          <a:r>
            <a:rPr lang="en-US" dirty="0"/>
            <a:t>QA</a:t>
          </a:r>
        </a:p>
      </dgm:t>
    </dgm:pt>
    <dgm:pt modelId="{87A8DD84-5FE7-4A35-9048-E629A5FF0394}" type="parTrans" cxnId="{28136386-6470-4C45-9C3A-FD1227631DC5}">
      <dgm:prSet/>
      <dgm:spPr/>
      <dgm:t>
        <a:bodyPr/>
        <a:lstStyle/>
        <a:p>
          <a:endParaRPr lang="en-IN"/>
        </a:p>
      </dgm:t>
    </dgm:pt>
    <dgm:pt modelId="{8CB1CBA0-66EF-4422-9EF7-B7CBFCED1F55}" type="sibTrans" cxnId="{28136386-6470-4C45-9C3A-FD1227631DC5}">
      <dgm:prSet/>
      <dgm:spPr/>
      <dgm:t>
        <a:bodyPr/>
        <a:lstStyle/>
        <a:p>
          <a:endParaRPr lang="en-IN"/>
        </a:p>
      </dgm:t>
    </dgm:pt>
    <dgm:pt modelId="{C7E07961-9DB7-447F-A8F0-848AA15B864A}" type="pres">
      <dgm:prSet presAssocID="{25EC8ABD-6E16-4B1F-8B15-F745E417552C}" presName="hierChild1" presStyleCnt="0">
        <dgm:presLayoutVars>
          <dgm:orgChart val="1"/>
          <dgm:chPref val="1"/>
          <dgm:dir/>
          <dgm:animOne val="branch"/>
          <dgm:animLvl val="lvl"/>
          <dgm:resizeHandles/>
        </dgm:presLayoutVars>
      </dgm:prSet>
      <dgm:spPr/>
    </dgm:pt>
    <dgm:pt modelId="{64987F34-F041-4AC3-87EB-DEE9858FE28B}" type="pres">
      <dgm:prSet presAssocID="{D72A2CD8-BDA2-47AC-8ED0-C58640818A79}" presName="hierRoot1" presStyleCnt="0">
        <dgm:presLayoutVars>
          <dgm:hierBranch val="init"/>
        </dgm:presLayoutVars>
      </dgm:prSet>
      <dgm:spPr/>
    </dgm:pt>
    <dgm:pt modelId="{E0CFAE08-3BF8-416B-BF93-7F073ADD7475}" type="pres">
      <dgm:prSet presAssocID="{D72A2CD8-BDA2-47AC-8ED0-C58640818A79}" presName="rootComposite1" presStyleCnt="0"/>
      <dgm:spPr/>
    </dgm:pt>
    <dgm:pt modelId="{9C798BD2-8FB0-4942-B4DA-A84B4DF4BCFB}" type="pres">
      <dgm:prSet presAssocID="{D72A2CD8-BDA2-47AC-8ED0-C58640818A79}" presName="rootText1" presStyleLbl="node0" presStyleIdx="0" presStyleCnt="1" custScaleY="81804">
        <dgm:presLayoutVars>
          <dgm:chPref val="3"/>
        </dgm:presLayoutVars>
      </dgm:prSet>
      <dgm:spPr/>
    </dgm:pt>
    <dgm:pt modelId="{4C46FCB6-7E7F-44AB-886C-8CCB96066C54}" type="pres">
      <dgm:prSet presAssocID="{D72A2CD8-BDA2-47AC-8ED0-C58640818A79}" presName="rootConnector1" presStyleLbl="node1" presStyleIdx="0" presStyleCnt="0"/>
      <dgm:spPr/>
    </dgm:pt>
    <dgm:pt modelId="{E7AD5067-2B5F-4817-A474-B1E14CD0D47A}" type="pres">
      <dgm:prSet presAssocID="{D72A2CD8-BDA2-47AC-8ED0-C58640818A79}" presName="hierChild2" presStyleCnt="0"/>
      <dgm:spPr/>
    </dgm:pt>
    <dgm:pt modelId="{920AF74F-0336-4D36-B061-385B90E77BBA}" type="pres">
      <dgm:prSet presAssocID="{65B03F73-5362-4ED3-A25A-E15E7606D1A5}" presName="Name37" presStyleLbl="parChTrans1D2" presStyleIdx="0" presStyleCnt="3"/>
      <dgm:spPr/>
    </dgm:pt>
    <dgm:pt modelId="{8ABF8E2D-AE09-4852-AEDF-3F0B71F84EDD}" type="pres">
      <dgm:prSet presAssocID="{6E0779BD-3CDB-4676-86F5-48F50C7CE06B}" presName="hierRoot2" presStyleCnt="0">
        <dgm:presLayoutVars>
          <dgm:hierBranch val="init"/>
        </dgm:presLayoutVars>
      </dgm:prSet>
      <dgm:spPr/>
    </dgm:pt>
    <dgm:pt modelId="{3F44526C-2C6C-44B8-9FF8-60B70470725F}" type="pres">
      <dgm:prSet presAssocID="{6E0779BD-3CDB-4676-86F5-48F50C7CE06B}" presName="rootComposite" presStyleCnt="0"/>
      <dgm:spPr/>
    </dgm:pt>
    <dgm:pt modelId="{1F120F17-75BF-414B-9468-087D6B7DDF47}" type="pres">
      <dgm:prSet presAssocID="{6E0779BD-3CDB-4676-86F5-48F50C7CE06B}" presName="rootText" presStyleLbl="node2" presStyleIdx="0" presStyleCnt="3">
        <dgm:presLayoutVars>
          <dgm:chPref val="3"/>
        </dgm:presLayoutVars>
      </dgm:prSet>
      <dgm:spPr/>
    </dgm:pt>
    <dgm:pt modelId="{2F887765-F2C2-4F5C-8D01-EFAA1EB73352}" type="pres">
      <dgm:prSet presAssocID="{6E0779BD-3CDB-4676-86F5-48F50C7CE06B}" presName="rootConnector" presStyleLbl="node2" presStyleIdx="0" presStyleCnt="3"/>
      <dgm:spPr/>
    </dgm:pt>
    <dgm:pt modelId="{32B55DF4-5208-459F-9291-17126B39103E}" type="pres">
      <dgm:prSet presAssocID="{6E0779BD-3CDB-4676-86F5-48F50C7CE06B}" presName="hierChild4" presStyleCnt="0"/>
      <dgm:spPr/>
    </dgm:pt>
    <dgm:pt modelId="{1AEAAAB2-EE45-4E01-81C3-267986709D0B}" type="pres">
      <dgm:prSet presAssocID="{9EF54882-839F-40D7-ACFF-ED4F58D2D2B4}" presName="Name37" presStyleLbl="parChTrans1D3" presStyleIdx="0" presStyleCnt="3"/>
      <dgm:spPr/>
    </dgm:pt>
    <dgm:pt modelId="{684E6D30-C8A7-4314-8B0E-1F0E930A1F52}" type="pres">
      <dgm:prSet presAssocID="{6BB9071F-0684-4188-9FD1-E90506C64795}" presName="hierRoot2" presStyleCnt="0">
        <dgm:presLayoutVars>
          <dgm:hierBranch val="init"/>
        </dgm:presLayoutVars>
      </dgm:prSet>
      <dgm:spPr/>
    </dgm:pt>
    <dgm:pt modelId="{7FF91E80-193D-424A-BEF2-397855843711}" type="pres">
      <dgm:prSet presAssocID="{6BB9071F-0684-4188-9FD1-E90506C64795}" presName="rootComposite" presStyleCnt="0"/>
      <dgm:spPr/>
    </dgm:pt>
    <dgm:pt modelId="{CD798CFF-C2C7-40F2-B2DB-1647322F5000}" type="pres">
      <dgm:prSet presAssocID="{6BB9071F-0684-4188-9FD1-E90506C64795}" presName="rootText" presStyleLbl="node3" presStyleIdx="0" presStyleCnt="3">
        <dgm:presLayoutVars>
          <dgm:chPref val="3"/>
        </dgm:presLayoutVars>
      </dgm:prSet>
      <dgm:spPr/>
    </dgm:pt>
    <dgm:pt modelId="{7971FC50-EBE0-4C05-BF85-56D013E3ECAA}" type="pres">
      <dgm:prSet presAssocID="{6BB9071F-0684-4188-9FD1-E90506C64795}" presName="rootConnector" presStyleLbl="node3" presStyleIdx="0" presStyleCnt="3"/>
      <dgm:spPr/>
    </dgm:pt>
    <dgm:pt modelId="{364CE377-DFE5-432E-883C-C80C74724296}" type="pres">
      <dgm:prSet presAssocID="{6BB9071F-0684-4188-9FD1-E90506C64795}" presName="hierChild4" presStyleCnt="0"/>
      <dgm:spPr/>
    </dgm:pt>
    <dgm:pt modelId="{0B0BE0D2-9BF9-4FF4-903A-C7A308FC607A}" type="pres">
      <dgm:prSet presAssocID="{711D7EF3-0603-40CA-8744-614C5E650761}" presName="Name37" presStyleLbl="parChTrans1D4" presStyleIdx="0" presStyleCnt="6"/>
      <dgm:spPr/>
    </dgm:pt>
    <dgm:pt modelId="{92F8F5A9-E06D-474A-878B-79FAB5337524}" type="pres">
      <dgm:prSet presAssocID="{24E02A0C-46EF-4978-88A3-CDD4E70507FD}" presName="hierRoot2" presStyleCnt="0">
        <dgm:presLayoutVars>
          <dgm:hierBranch val="init"/>
        </dgm:presLayoutVars>
      </dgm:prSet>
      <dgm:spPr/>
    </dgm:pt>
    <dgm:pt modelId="{3A011F22-02C8-4566-9118-388657E453D3}" type="pres">
      <dgm:prSet presAssocID="{24E02A0C-46EF-4978-88A3-CDD4E70507FD}" presName="rootComposite" presStyleCnt="0"/>
      <dgm:spPr/>
    </dgm:pt>
    <dgm:pt modelId="{89C30CD0-3141-4500-A8C6-5629CC164342}" type="pres">
      <dgm:prSet presAssocID="{24E02A0C-46EF-4978-88A3-CDD4E70507FD}" presName="rootText" presStyleLbl="node4" presStyleIdx="0" presStyleCnt="6">
        <dgm:presLayoutVars>
          <dgm:chPref val="3"/>
        </dgm:presLayoutVars>
      </dgm:prSet>
      <dgm:spPr/>
    </dgm:pt>
    <dgm:pt modelId="{8AEEF6E6-B7DE-4B47-92BE-930EA88753DE}" type="pres">
      <dgm:prSet presAssocID="{24E02A0C-46EF-4978-88A3-CDD4E70507FD}" presName="rootConnector" presStyleLbl="node4" presStyleIdx="0" presStyleCnt="6"/>
      <dgm:spPr/>
    </dgm:pt>
    <dgm:pt modelId="{F61BB64C-1CFE-4B8B-9DE6-3A21163DD3DA}" type="pres">
      <dgm:prSet presAssocID="{24E02A0C-46EF-4978-88A3-CDD4E70507FD}" presName="hierChild4" presStyleCnt="0"/>
      <dgm:spPr/>
    </dgm:pt>
    <dgm:pt modelId="{F3D1C663-E229-43B1-9FFF-67F2FC7B9546}" type="pres">
      <dgm:prSet presAssocID="{24E02A0C-46EF-4978-88A3-CDD4E70507FD}" presName="hierChild5" presStyleCnt="0"/>
      <dgm:spPr/>
    </dgm:pt>
    <dgm:pt modelId="{CCF51AF0-5F89-42E5-8759-A84B570C56E4}" type="pres">
      <dgm:prSet presAssocID="{9D44E971-8B48-4382-B99A-9D43DEA0085B}" presName="Name37" presStyleLbl="parChTrans1D4" presStyleIdx="1" presStyleCnt="6"/>
      <dgm:spPr/>
    </dgm:pt>
    <dgm:pt modelId="{BC67DD77-010A-4367-A34F-D411F9B9D6C2}" type="pres">
      <dgm:prSet presAssocID="{B80C1228-DB6D-4BBF-9D6E-D24F8F74F03E}" presName="hierRoot2" presStyleCnt="0">
        <dgm:presLayoutVars>
          <dgm:hierBranch val="init"/>
        </dgm:presLayoutVars>
      </dgm:prSet>
      <dgm:spPr/>
    </dgm:pt>
    <dgm:pt modelId="{1D31DABE-1258-4B2E-B53C-8816BAA23626}" type="pres">
      <dgm:prSet presAssocID="{B80C1228-DB6D-4BBF-9D6E-D24F8F74F03E}" presName="rootComposite" presStyleCnt="0"/>
      <dgm:spPr/>
    </dgm:pt>
    <dgm:pt modelId="{DDB96C73-D96C-4230-8A8B-A93F89278C91}" type="pres">
      <dgm:prSet presAssocID="{B80C1228-DB6D-4BBF-9D6E-D24F8F74F03E}" presName="rootText" presStyleLbl="node4" presStyleIdx="1" presStyleCnt="6">
        <dgm:presLayoutVars>
          <dgm:chPref val="3"/>
        </dgm:presLayoutVars>
      </dgm:prSet>
      <dgm:spPr/>
    </dgm:pt>
    <dgm:pt modelId="{1EE3A09F-AFAC-47D9-9776-32D1DCEB6D44}" type="pres">
      <dgm:prSet presAssocID="{B80C1228-DB6D-4BBF-9D6E-D24F8F74F03E}" presName="rootConnector" presStyleLbl="node4" presStyleIdx="1" presStyleCnt="6"/>
      <dgm:spPr/>
    </dgm:pt>
    <dgm:pt modelId="{85B73B6C-DD06-4F3D-935C-0634C2CDF82D}" type="pres">
      <dgm:prSet presAssocID="{B80C1228-DB6D-4BBF-9D6E-D24F8F74F03E}" presName="hierChild4" presStyleCnt="0"/>
      <dgm:spPr/>
    </dgm:pt>
    <dgm:pt modelId="{A7688161-08D2-4E37-92FA-1A602C23B34D}" type="pres">
      <dgm:prSet presAssocID="{B80C1228-DB6D-4BBF-9D6E-D24F8F74F03E}" presName="hierChild5" presStyleCnt="0"/>
      <dgm:spPr/>
    </dgm:pt>
    <dgm:pt modelId="{4E8405B5-CD05-4C69-87A9-137D9E90D929}" type="pres">
      <dgm:prSet presAssocID="{CE53219D-2F80-43D1-B8B9-0D1B48648D6C}" presName="Name37" presStyleLbl="parChTrans1D4" presStyleIdx="2" presStyleCnt="6"/>
      <dgm:spPr/>
    </dgm:pt>
    <dgm:pt modelId="{D42E20F2-343C-4D3A-A271-27E52700CA03}" type="pres">
      <dgm:prSet presAssocID="{44B21F81-F2FC-44E7-8737-5A5C80A0DF55}" presName="hierRoot2" presStyleCnt="0">
        <dgm:presLayoutVars>
          <dgm:hierBranch val="init"/>
        </dgm:presLayoutVars>
      </dgm:prSet>
      <dgm:spPr/>
    </dgm:pt>
    <dgm:pt modelId="{DFB7E488-9F94-46B4-B262-FA2EEF2D20B6}" type="pres">
      <dgm:prSet presAssocID="{44B21F81-F2FC-44E7-8737-5A5C80A0DF55}" presName="rootComposite" presStyleCnt="0"/>
      <dgm:spPr/>
    </dgm:pt>
    <dgm:pt modelId="{48CD0C31-9DAF-41BB-880D-F5FEC35E169A}" type="pres">
      <dgm:prSet presAssocID="{44B21F81-F2FC-44E7-8737-5A5C80A0DF55}" presName="rootText" presStyleLbl="node4" presStyleIdx="2" presStyleCnt="6">
        <dgm:presLayoutVars>
          <dgm:chPref val="3"/>
        </dgm:presLayoutVars>
      </dgm:prSet>
      <dgm:spPr/>
    </dgm:pt>
    <dgm:pt modelId="{1AA4D45F-00CF-4268-92E7-8EE7ED0D5836}" type="pres">
      <dgm:prSet presAssocID="{44B21F81-F2FC-44E7-8737-5A5C80A0DF55}" presName="rootConnector" presStyleLbl="node4" presStyleIdx="2" presStyleCnt="6"/>
      <dgm:spPr/>
    </dgm:pt>
    <dgm:pt modelId="{5BD368C6-15B5-4F2C-A666-C58E499F2DC8}" type="pres">
      <dgm:prSet presAssocID="{44B21F81-F2FC-44E7-8737-5A5C80A0DF55}" presName="hierChild4" presStyleCnt="0"/>
      <dgm:spPr/>
    </dgm:pt>
    <dgm:pt modelId="{B3E58D2A-3BB3-40BB-B759-C33148E28E9A}" type="pres">
      <dgm:prSet presAssocID="{44B21F81-F2FC-44E7-8737-5A5C80A0DF55}" presName="hierChild5" presStyleCnt="0"/>
      <dgm:spPr/>
    </dgm:pt>
    <dgm:pt modelId="{66AF98FF-1143-45CE-8F9A-AE731AE2211B}" type="pres">
      <dgm:prSet presAssocID="{6BB9071F-0684-4188-9FD1-E90506C64795}" presName="hierChild5" presStyleCnt="0"/>
      <dgm:spPr/>
    </dgm:pt>
    <dgm:pt modelId="{DBBC57A8-9E63-4B00-8C7F-8632B7ED018C}" type="pres">
      <dgm:prSet presAssocID="{DAA22C0A-F512-412B-BA43-8E5F89580712}" presName="Name37" presStyleLbl="parChTrans1D3" presStyleIdx="1" presStyleCnt="3"/>
      <dgm:spPr/>
    </dgm:pt>
    <dgm:pt modelId="{7DCCF2C6-FE88-4F71-B3F2-DDE8B3902782}" type="pres">
      <dgm:prSet presAssocID="{F0906233-0040-4BF1-ADAE-DDD8E043FA4A}" presName="hierRoot2" presStyleCnt="0">
        <dgm:presLayoutVars>
          <dgm:hierBranch val="init"/>
        </dgm:presLayoutVars>
      </dgm:prSet>
      <dgm:spPr/>
    </dgm:pt>
    <dgm:pt modelId="{9E134BA8-6683-4FDE-A11C-F22AA06A88D2}" type="pres">
      <dgm:prSet presAssocID="{F0906233-0040-4BF1-ADAE-DDD8E043FA4A}" presName="rootComposite" presStyleCnt="0"/>
      <dgm:spPr/>
    </dgm:pt>
    <dgm:pt modelId="{259B10A9-4FF4-4E80-B129-3FA8F7C63DBB}" type="pres">
      <dgm:prSet presAssocID="{F0906233-0040-4BF1-ADAE-DDD8E043FA4A}" presName="rootText" presStyleLbl="node3" presStyleIdx="1" presStyleCnt="3">
        <dgm:presLayoutVars>
          <dgm:chPref val="3"/>
        </dgm:presLayoutVars>
      </dgm:prSet>
      <dgm:spPr/>
    </dgm:pt>
    <dgm:pt modelId="{17A417D7-FBCC-4288-BEF3-C4CAB2DE00DD}" type="pres">
      <dgm:prSet presAssocID="{F0906233-0040-4BF1-ADAE-DDD8E043FA4A}" presName="rootConnector" presStyleLbl="node3" presStyleIdx="1" presStyleCnt="3"/>
      <dgm:spPr/>
    </dgm:pt>
    <dgm:pt modelId="{72399386-D4EE-4AB4-BACA-812D21140122}" type="pres">
      <dgm:prSet presAssocID="{F0906233-0040-4BF1-ADAE-DDD8E043FA4A}" presName="hierChild4" presStyleCnt="0"/>
      <dgm:spPr/>
    </dgm:pt>
    <dgm:pt modelId="{B5498AA0-6885-4CD8-A509-87241273AD42}" type="pres">
      <dgm:prSet presAssocID="{765D38B4-012A-47F2-B5D4-3162EC0A3035}" presName="Name37" presStyleLbl="parChTrans1D4" presStyleIdx="3" presStyleCnt="6"/>
      <dgm:spPr/>
    </dgm:pt>
    <dgm:pt modelId="{758217F3-093A-43DD-9B5B-2334E5B63197}" type="pres">
      <dgm:prSet presAssocID="{90FDCE66-3705-43D7-9F6B-C65837F0BABB}" presName="hierRoot2" presStyleCnt="0">
        <dgm:presLayoutVars>
          <dgm:hierBranch val="init"/>
        </dgm:presLayoutVars>
      </dgm:prSet>
      <dgm:spPr/>
    </dgm:pt>
    <dgm:pt modelId="{DD3AB663-E925-4028-B20E-97FEE57CC5C7}" type="pres">
      <dgm:prSet presAssocID="{90FDCE66-3705-43D7-9F6B-C65837F0BABB}" presName="rootComposite" presStyleCnt="0"/>
      <dgm:spPr/>
    </dgm:pt>
    <dgm:pt modelId="{C46362CA-7BB8-4143-A5FD-44BE3B37CA6E}" type="pres">
      <dgm:prSet presAssocID="{90FDCE66-3705-43D7-9F6B-C65837F0BABB}" presName="rootText" presStyleLbl="node4" presStyleIdx="3" presStyleCnt="6">
        <dgm:presLayoutVars>
          <dgm:chPref val="3"/>
        </dgm:presLayoutVars>
      </dgm:prSet>
      <dgm:spPr/>
    </dgm:pt>
    <dgm:pt modelId="{AD4246F8-9D10-46F3-B663-A509026C0CEB}" type="pres">
      <dgm:prSet presAssocID="{90FDCE66-3705-43D7-9F6B-C65837F0BABB}" presName="rootConnector" presStyleLbl="node4" presStyleIdx="3" presStyleCnt="6"/>
      <dgm:spPr/>
    </dgm:pt>
    <dgm:pt modelId="{3BA07BBD-DFA7-4CE9-AD30-40B14CC34A7E}" type="pres">
      <dgm:prSet presAssocID="{90FDCE66-3705-43D7-9F6B-C65837F0BABB}" presName="hierChild4" presStyleCnt="0"/>
      <dgm:spPr/>
    </dgm:pt>
    <dgm:pt modelId="{8907EC8B-8F09-4611-9E84-6AF81298491E}" type="pres">
      <dgm:prSet presAssocID="{90FDCE66-3705-43D7-9F6B-C65837F0BABB}" presName="hierChild5" presStyleCnt="0"/>
      <dgm:spPr/>
    </dgm:pt>
    <dgm:pt modelId="{F2DC7064-B955-42BA-A126-39E326ED0BA9}" type="pres">
      <dgm:prSet presAssocID="{7C8BE552-FA58-490B-A423-CA4D94C5301F}" presName="Name37" presStyleLbl="parChTrans1D4" presStyleIdx="4" presStyleCnt="6"/>
      <dgm:spPr/>
    </dgm:pt>
    <dgm:pt modelId="{7E0C1086-E46B-49F0-A4D0-507B3D803FE0}" type="pres">
      <dgm:prSet presAssocID="{C0D7CA87-BAED-4062-AA79-266837FBD4C4}" presName="hierRoot2" presStyleCnt="0">
        <dgm:presLayoutVars>
          <dgm:hierBranch val="init"/>
        </dgm:presLayoutVars>
      </dgm:prSet>
      <dgm:spPr/>
    </dgm:pt>
    <dgm:pt modelId="{05576820-35F8-46AD-AE5E-2CB659C88D2A}" type="pres">
      <dgm:prSet presAssocID="{C0D7CA87-BAED-4062-AA79-266837FBD4C4}" presName="rootComposite" presStyleCnt="0"/>
      <dgm:spPr/>
    </dgm:pt>
    <dgm:pt modelId="{33F66451-6B86-4268-BF02-C3FBB33E7975}" type="pres">
      <dgm:prSet presAssocID="{C0D7CA87-BAED-4062-AA79-266837FBD4C4}" presName="rootText" presStyleLbl="node4" presStyleIdx="4" presStyleCnt="6">
        <dgm:presLayoutVars>
          <dgm:chPref val="3"/>
        </dgm:presLayoutVars>
      </dgm:prSet>
      <dgm:spPr/>
    </dgm:pt>
    <dgm:pt modelId="{78A62095-BD67-42C8-9ED7-A57D517257E0}" type="pres">
      <dgm:prSet presAssocID="{C0D7CA87-BAED-4062-AA79-266837FBD4C4}" presName="rootConnector" presStyleLbl="node4" presStyleIdx="4" presStyleCnt="6"/>
      <dgm:spPr/>
    </dgm:pt>
    <dgm:pt modelId="{508234BC-E8DD-46BF-8EC5-719FFB854826}" type="pres">
      <dgm:prSet presAssocID="{C0D7CA87-BAED-4062-AA79-266837FBD4C4}" presName="hierChild4" presStyleCnt="0"/>
      <dgm:spPr/>
    </dgm:pt>
    <dgm:pt modelId="{8633D1FA-66FE-4E5A-B72A-C4D51A7C4F87}" type="pres">
      <dgm:prSet presAssocID="{C0D7CA87-BAED-4062-AA79-266837FBD4C4}" presName="hierChild5" presStyleCnt="0"/>
      <dgm:spPr/>
    </dgm:pt>
    <dgm:pt modelId="{E020F8D6-3EC5-47F2-BC04-2763F5844CC9}" type="pres">
      <dgm:prSet presAssocID="{87A8DD84-5FE7-4A35-9048-E629A5FF0394}" presName="Name37" presStyleLbl="parChTrans1D4" presStyleIdx="5" presStyleCnt="6"/>
      <dgm:spPr/>
    </dgm:pt>
    <dgm:pt modelId="{BB914080-A11F-462E-AA5E-2F4FECC6BB3E}" type="pres">
      <dgm:prSet presAssocID="{DBA4F987-57E5-495E-9E45-470CD412B474}" presName="hierRoot2" presStyleCnt="0">
        <dgm:presLayoutVars>
          <dgm:hierBranch val="init"/>
        </dgm:presLayoutVars>
      </dgm:prSet>
      <dgm:spPr/>
    </dgm:pt>
    <dgm:pt modelId="{E9F0AFEE-36DF-438F-858D-3E2B33243626}" type="pres">
      <dgm:prSet presAssocID="{DBA4F987-57E5-495E-9E45-470CD412B474}" presName="rootComposite" presStyleCnt="0"/>
      <dgm:spPr/>
    </dgm:pt>
    <dgm:pt modelId="{8E45FAE2-FBD7-421C-A4F2-FF3A58AA2A32}" type="pres">
      <dgm:prSet presAssocID="{DBA4F987-57E5-495E-9E45-470CD412B474}" presName="rootText" presStyleLbl="node4" presStyleIdx="5" presStyleCnt="6">
        <dgm:presLayoutVars>
          <dgm:chPref val="3"/>
        </dgm:presLayoutVars>
      </dgm:prSet>
      <dgm:spPr/>
    </dgm:pt>
    <dgm:pt modelId="{FAC440AB-425F-4396-AC1F-9E11B69295A1}" type="pres">
      <dgm:prSet presAssocID="{DBA4F987-57E5-495E-9E45-470CD412B474}" presName="rootConnector" presStyleLbl="node4" presStyleIdx="5" presStyleCnt="6"/>
      <dgm:spPr/>
    </dgm:pt>
    <dgm:pt modelId="{E0DD15BB-CFE5-46D2-9F31-FA0ABDCD1530}" type="pres">
      <dgm:prSet presAssocID="{DBA4F987-57E5-495E-9E45-470CD412B474}" presName="hierChild4" presStyleCnt="0"/>
      <dgm:spPr/>
    </dgm:pt>
    <dgm:pt modelId="{D0BA168F-A974-487B-9E06-4DEF377262AD}" type="pres">
      <dgm:prSet presAssocID="{DBA4F987-57E5-495E-9E45-470CD412B474}" presName="hierChild5" presStyleCnt="0"/>
      <dgm:spPr/>
    </dgm:pt>
    <dgm:pt modelId="{EDEC8074-F6A5-4FD3-A186-4E8DCB204A31}" type="pres">
      <dgm:prSet presAssocID="{F0906233-0040-4BF1-ADAE-DDD8E043FA4A}" presName="hierChild5" presStyleCnt="0"/>
      <dgm:spPr/>
    </dgm:pt>
    <dgm:pt modelId="{734D3570-505D-4819-920F-C27DDBCD1562}" type="pres">
      <dgm:prSet presAssocID="{6E0779BD-3CDB-4676-86F5-48F50C7CE06B}" presName="hierChild5" presStyleCnt="0"/>
      <dgm:spPr/>
    </dgm:pt>
    <dgm:pt modelId="{DEC57D0A-23DE-4C51-B14C-B2F5ECD06467}" type="pres">
      <dgm:prSet presAssocID="{F1342E33-A0FB-4A81-A5C1-A78E09BD6F13}" presName="Name37" presStyleLbl="parChTrans1D2" presStyleIdx="1" presStyleCnt="3"/>
      <dgm:spPr/>
    </dgm:pt>
    <dgm:pt modelId="{1747F6DA-418B-4648-A134-C0D563444FDF}" type="pres">
      <dgm:prSet presAssocID="{E7EDE80F-C70C-4444-9CD4-A57A0724E4DA}" presName="hierRoot2" presStyleCnt="0">
        <dgm:presLayoutVars>
          <dgm:hierBranch val="init"/>
        </dgm:presLayoutVars>
      </dgm:prSet>
      <dgm:spPr/>
    </dgm:pt>
    <dgm:pt modelId="{4FD19A03-ED5C-419D-A311-57EEFB8D1075}" type="pres">
      <dgm:prSet presAssocID="{E7EDE80F-C70C-4444-9CD4-A57A0724E4DA}" presName="rootComposite" presStyleCnt="0"/>
      <dgm:spPr/>
    </dgm:pt>
    <dgm:pt modelId="{0B8BE0AA-715E-4254-826A-EE191E3B7F30}" type="pres">
      <dgm:prSet presAssocID="{E7EDE80F-C70C-4444-9CD4-A57A0724E4DA}" presName="rootText" presStyleLbl="node2" presStyleIdx="1" presStyleCnt="3">
        <dgm:presLayoutVars>
          <dgm:chPref val="3"/>
        </dgm:presLayoutVars>
      </dgm:prSet>
      <dgm:spPr/>
    </dgm:pt>
    <dgm:pt modelId="{48802796-A94C-43EF-B060-6E410194FC1D}" type="pres">
      <dgm:prSet presAssocID="{E7EDE80F-C70C-4444-9CD4-A57A0724E4DA}" presName="rootConnector" presStyleLbl="node2" presStyleIdx="1" presStyleCnt="3"/>
      <dgm:spPr/>
    </dgm:pt>
    <dgm:pt modelId="{8A181940-C330-402B-9EA1-E5278D405AA0}" type="pres">
      <dgm:prSet presAssocID="{E7EDE80F-C70C-4444-9CD4-A57A0724E4DA}" presName="hierChild4" presStyleCnt="0"/>
      <dgm:spPr/>
    </dgm:pt>
    <dgm:pt modelId="{FF4788A5-C113-4E06-8DBB-13AFD3E212AE}" type="pres">
      <dgm:prSet presAssocID="{B3664ED8-3253-4AA1-A31F-D4D162FF6F08}" presName="Name37" presStyleLbl="parChTrans1D3" presStyleIdx="2" presStyleCnt="3"/>
      <dgm:spPr/>
    </dgm:pt>
    <dgm:pt modelId="{77092887-805A-4C60-A989-B1EAAD2C2CD9}" type="pres">
      <dgm:prSet presAssocID="{4678617F-B15A-4A96-938A-72259E26ECD5}" presName="hierRoot2" presStyleCnt="0">
        <dgm:presLayoutVars>
          <dgm:hierBranch val="init"/>
        </dgm:presLayoutVars>
      </dgm:prSet>
      <dgm:spPr/>
    </dgm:pt>
    <dgm:pt modelId="{48917FB6-7198-4FB8-80E4-8BFBBD19E167}" type="pres">
      <dgm:prSet presAssocID="{4678617F-B15A-4A96-938A-72259E26ECD5}" presName="rootComposite" presStyleCnt="0"/>
      <dgm:spPr/>
    </dgm:pt>
    <dgm:pt modelId="{6F59C411-517D-4A01-B8F4-12E079661F4A}" type="pres">
      <dgm:prSet presAssocID="{4678617F-B15A-4A96-938A-72259E26ECD5}" presName="rootText" presStyleLbl="node3" presStyleIdx="2" presStyleCnt="3">
        <dgm:presLayoutVars>
          <dgm:chPref val="3"/>
        </dgm:presLayoutVars>
      </dgm:prSet>
      <dgm:spPr/>
    </dgm:pt>
    <dgm:pt modelId="{E075278E-A8BA-4478-8864-AC63F6C26A8D}" type="pres">
      <dgm:prSet presAssocID="{4678617F-B15A-4A96-938A-72259E26ECD5}" presName="rootConnector" presStyleLbl="node3" presStyleIdx="2" presStyleCnt="3"/>
      <dgm:spPr/>
    </dgm:pt>
    <dgm:pt modelId="{3BB2B0AA-9FDD-4542-884A-126E314CD50A}" type="pres">
      <dgm:prSet presAssocID="{4678617F-B15A-4A96-938A-72259E26ECD5}" presName="hierChild4" presStyleCnt="0"/>
      <dgm:spPr/>
    </dgm:pt>
    <dgm:pt modelId="{D11E5A6E-E436-46B7-820C-0C3CC6918236}" type="pres">
      <dgm:prSet presAssocID="{4678617F-B15A-4A96-938A-72259E26ECD5}" presName="hierChild5" presStyleCnt="0"/>
      <dgm:spPr/>
    </dgm:pt>
    <dgm:pt modelId="{8BC96677-3F22-4769-95EB-C646685CA68C}" type="pres">
      <dgm:prSet presAssocID="{E7EDE80F-C70C-4444-9CD4-A57A0724E4DA}" presName="hierChild5" presStyleCnt="0"/>
      <dgm:spPr/>
    </dgm:pt>
    <dgm:pt modelId="{BD8C3124-3B52-4114-BAEC-3800C491BFB9}" type="pres">
      <dgm:prSet presAssocID="{58725948-60F7-4AA6-A5BA-DCD9F91707EC}" presName="Name37" presStyleLbl="parChTrans1D2" presStyleIdx="2" presStyleCnt="3"/>
      <dgm:spPr/>
    </dgm:pt>
    <dgm:pt modelId="{90179A62-BB24-4575-BE16-2BD5286AE20A}" type="pres">
      <dgm:prSet presAssocID="{49469355-F05D-41E1-9EA2-B6C1D81BBBE6}" presName="hierRoot2" presStyleCnt="0">
        <dgm:presLayoutVars>
          <dgm:hierBranch val="init"/>
        </dgm:presLayoutVars>
      </dgm:prSet>
      <dgm:spPr/>
    </dgm:pt>
    <dgm:pt modelId="{44A86077-0156-497A-95D9-FF9E4A89182C}" type="pres">
      <dgm:prSet presAssocID="{49469355-F05D-41E1-9EA2-B6C1D81BBBE6}" presName="rootComposite" presStyleCnt="0"/>
      <dgm:spPr/>
    </dgm:pt>
    <dgm:pt modelId="{DC3398BF-8C30-4C85-AB1B-90044FFCB079}" type="pres">
      <dgm:prSet presAssocID="{49469355-F05D-41E1-9EA2-B6C1D81BBBE6}" presName="rootText" presStyleLbl="node2" presStyleIdx="2" presStyleCnt="3">
        <dgm:presLayoutVars>
          <dgm:chPref val="3"/>
        </dgm:presLayoutVars>
      </dgm:prSet>
      <dgm:spPr/>
    </dgm:pt>
    <dgm:pt modelId="{1D99F478-CCE6-4D00-91DB-73FCBD57D5E4}" type="pres">
      <dgm:prSet presAssocID="{49469355-F05D-41E1-9EA2-B6C1D81BBBE6}" presName="rootConnector" presStyleLbl="node2" presStyleIdx="2" presStyleCnt="3"/>
      <dgm:spPr/>
    </dgm:pt>
    <dgm:pt modelId="{4764E358-E04D-49A6-B570-5E69B71801A1}" type="pres">
      <dgm:prSet presAssocID="{49469355-F05D-41E1-9EA2-B6C1D81BBBE6}" presName="hierChild4" presStyleCnt="0"/>
      <dgm:spPr/>
    </dgm:pt>
    <dgm:pt modelId="{99CDC81C-A389-4E57-8A61-53C79AEB57C4}" type="pres">
      <dgm:prSet presAssocID="{49469355-F05D-41E1-9EA2-B6C1D81BBBE6}" presName="hierChild5" presStyleCnt="0"/>
      <dgm:spPr/>
    </dgm:pt>
    <dgm:pt modelId="{FAC74A54-A1C5-4EE6-97FC-6CA73E03E1A9}" type="pres">
      <dgm:prSet presAssocID="{D72A2CD8-BDA2-47AC-8ED0-C58640818A79}" presName="hierChild3" presStyleCnt="0"/>
      <dgm:spPr/>
    </dgm:pt>
  </dgm:ptLst>
  <dgm:cxnLst>
    <dgm:cxn modelId="{0419EC06-A5D7-4C0D-B081-5684974A49C4}" type="presOf" srcId="{DBA4F987-57E5-495E-9E45-470CD412B474}" destId="{FAC440AB-425F-4396-AC1F-9E11B69295A1}" srcOrd="1" destOrd="0" presId="urn:microsoft.com/office/officeart/2005/8/layout/orgChart1"/>
    <dgm:cxn modelId="{EC491D0C-5D6C-4CEC-8D48-3ADB5C6CD01B}" type="presOf" srcId="{65B03F73-5362-4ED3-A25A-E15E7606D1A5}" destId="{920AF74F-0336-4D36-B061-385B90E77BBA}" srcOrd="0" destOrd="0" presId="urn:microsoft.com/office/officeart/2005/8/layout/orgChart1"/>
    <dgm:cxn modelId="{B6BC290F-AE91-4BD8-896C-3BF93D2B9036}" type="presOf" srcId="{E7EDE80F-C70C-4444-9CD4-A57A0724E4DA}" destId="{48802796-A94C-43EF-B060-6E410194FC1D}" srcOrd="1" destOrd="0" presId="urn:microsoft.com/office/officeart/2005/8/layout/orgChart1"/>
    <dgm:cxn modelId="{57E28716-F431-4A31-B332-49B3310D24FD}" type="presOf" srcId="{87A8DD84-5FE7-4A35-9048-E629A5FF0394}" destId="{E020F8D6-3EC5-47F2-BC04-2763F5844CC9}" srcOrd="0" destOrd="0" presId="urn:microsoft.com/office/officeart/2005/8/layout/orgChart1"/>
    <dgm:cxn modelId="{065B631C-CAE1-47D5-81BF-264BB4F8384D}" srcId="{6E0779BD-3CDB-4676-86F5-48F50C7CE06B}" destId="{6BB9071F-0684-4188-9FD1-E90506C64795}" srcOrd="0" destOrd="0" parTransId="{9EF54882-839F-40D7-ACFF-ED4F58D2D2B4}" sibTransId="{B4AAD2C2-1C71-453C-B18E-19B9C6D93917}"/>
    <dgm:cxn modelId="{B2DA491F-4217-48BA-9E97-1A1585942E2B}" srcId="{25EC8ABD-6E16-4B1F-8B15-F745E417552C}" destId="{D72A2CD8-BDA2-47AC-8ED0-C58640818A79}" srcOrd="0" destOrd="0" parTransId="{E31EC73C-A3BD-46A2-B357-7C42EA40BB1B}" sibTransId="{944E8D6E-A51E-4480-8CDE-1C1FAB9DCC48}"/>
    <dgm:cxn modelId="{07D51B2A-18CA-4FF4-9464-079920B9AE24}" type="presOf" srcId="{7C8BE552-FA58-490B-A423-CA4D94C5301F}" destId="{F2DC7064-B955-42BA-A126-39E326ED0BA9}" srcOrd="0" destOrd="0" presId="urn:microsoft.com/office/officeart/2005/8/layout/orgChart1"/>
    <dgm:cxn modelId="{167A822A-DE7B-4FA8-ABD0-FAD1754510C4}" srcId="{F0906233-0040-4BF1-ADAE-DDD8E043FA4A}" destId="{C0D7CA87-BAED-4062-AA79-266837FBD4C4}" srcOrd="1" destOrd="0" parTransId="{7C8BE552-FA58-490B-A423-CA4D94C5301F}" sibTransId="{7BCF8308-30C3-4E5E-8FFB-700E7469F185}"/>
    <dgm:cxn modelId="{C4AC8B35-6803-4F80-BB98-58B8262AD50E}" srcId="{E7EDE80F-C70C-4444-9CD4-A57A0724E4DA}" destId="{4678617F-B15A-4A96-938A-72259E26ECD5}" srcOrd="0" destOrd="0" parTransId="{B3664ED8-3253-4AA1-A31F-D4D162FF6F08}" sibTransId="{6976FF4C-1F54-43E4-8B63-8096CC11EBBA}"/>
    <dgm:cxn modelId="{C11FBE3C-B8FA-45DB-910B-1705BD84537A}" type="presOf" srcId="{B3664ED8-3253-4AA1-A31F-D4D162FF6F08}" destId="{FF4788A5-C113-4E06-8DBB-13AFD3E212AE}" srcOrd="0" destOrd="0" presId="urn:microsoft.com/office/officeart/2005/8/layout/orgChart1"/>
    <dgm:cxn modelId="{FA24653E-D1A3-4F7A-8211-FB4886227945}" type="presOf" srcId="{D72A2CD8-BDA2-47AC-8ED0-C58640818A79}" destId="{4C46FCB6-7E7F-44AB-886C-8CCB96066C54}" srcOrd="1" destOrd="0" presId="urn:microsoft.com/office/officeart/2005/8/layout/orgChart1"/>
    <dgm:cxn modelId="{BC11BE3E-BCED-4672-AE23-A19209A82605}" srcId="{6BB9071F-0684-4188-9FD1-E90506C64795}" destId="{24E02A0C-46EF-4978-88A3-CDD4E70507FD}" srcOrd="0" destOrd="0" parTransId="{711D7EF3-0603-40CA-8744-614C5E650761}" sibTransId="{E59984DC-DC18-4F9E-A216-81FC8C57BE41}"/>
    <dgm:cxn modelId="{A8A1D445-26EA-4D6D-8FB3-FCBF031681EC}" type="presOf" srcId="{F1342E33-A0FB-4A81-A5C1-A78E09BD6F13}" destId="{DEC57D0A-23DE-4C51-B14C-B2F5ECD06467}" srcOrd="0" destOrd="0" presId="urn:microsoft.com/office/officeart/2005/8/layout/orgChart1"/>
    <dgm:cxn modelId="{29444B6A-8380-4DBE-A8BE-F54240BCE9F5}" type="presOf" srcId="{90FDCE66-3705-43D7-9F6B-C65837F0BABB}" destId="{C46362CA-7BB8-4143-A5FD-44BE3B37CA6E}" srcOrd="0" destOrd="0" presId="urn:microsoft.com/office/officeart/2005/8/layout/orgChart1"/>
    <dgm:cxn modelId="{1378EF4A-12E3-48EB-9182-30C5B93E9601}" type="presOf" srcId="{DAA22C0A-F512-412B-BA43-8E5F89580712}" destId="{DBBC57A8-9E63-4B00-8C7F-8632B7ED018C}" srcOrd="0" destOrd="0" presId="urn:microsoft.com/office/officeart/2005/8/layout/orgChart1"/>
    <dgm:cxn modelId="{26A9934E-3450-4053-86DF-19022263597B}" type="presOf" srcId="{B80C1228-DB6D-4BBF-9D6E-D24F8F74F03E}" destId="{DDB96C73-D96C-4230-8A8B-A93F89278C91}" srcOrd="0" destOrd="0" presId="urn:microsoft.com/office/officeart/2005/8/layout/orgChart1"/>
    <dgm:cxn modelId="{1F0F584F-C53F-4D86-9C74-60CF11D44B71}" type="presOf" srcId="{6E0779BD-3CDB-4676-86F5-48F50C7CE06B}" destId="{1F120F17-75BF-414B-9468-087D6B7DDF47}" srcOrd="0" destOrd="0" presId="urn:microsoft.com/office/officeart/2005/8/layout/orgChart1"/>
    <dgm:cxn modelId="{EE014E51-D433-48C3-BD33-7072F8C3DD88}" type="presOf" srcId="{44B21F81-F2FC-44E7-8737-5A5C80A0DF55}" destId="{1AA4D45F-00CF-4268-92E7-8EE7ED0D5836}" srcOrd="1" destOrd="0" presId="urn:microsoft.com/office/officeart/2005/8/layout/orgChart1"/>
    <dgm:cxn modelId="{634CC473-5A74-4BA3-A7A6-0DD0225529EA}" type="presOf" srcId="{24E02A0C-46EF-4978-88A3-CDD4E70507FD}" destId="{89C30CD0-3141-4500-A8C6-5629CC164342}" srcOrd="0" destOrd="0" presId="urn:microsoft.com/office/officeart/2005/8/layout/orgChart1"/>
    <dgm:cxn modelId="{6FD52475-5761-4455-9DC4-276535FB47E4}" type="presOf" srcId="{C0D7CA87-BAED-4062-AA79-266837FBD4C4}" destId="{33F66451-6B86-4268-BF02-C3FBB33E7975}" srcOrd="0" destOrd="0" presId="urn:microsoft.com/office/officeart/2005/8/layout/orgChart1"/>
    <dgm:cxn modelId="{6C146957-A57E-49FB-8F80-41F29F644E97}" srcId="{6BB9071F-0684-4188-9FD1-E90506C64795}" destId="{B80C1228-DB6D-4BBF-9D6E-D24F8F74F03E}" srcOrd="1" destOrd="0" parTransId="{9D44E971-8B48-4382-B99A-9D43DEA0085B}" sibTransId="{0D351D04-2B3B-4858-8954-D913128FC597}"/>
    <dgm:cxn modelId="{13F7725A-7B45-4BD2-A6E1-446D75FA7334}" type="presOf" srcId="{6E0779BD-3CDB-4676-86F5-48F50C7CE06B}" destId="{2F887765-F2C2-4F5C-8D01-EFAA1EB73352}" srcOrd="1" destOrd="0" presId="urn:microsoft.com/office/officeart/2005/8/layout/orgChart1"/>
    <dgm:cxn modelId="{0D715D7C-3A7A-4353-888C-3CEA21C271CF}" type="presOf" srcId="{24E02A0C-46EF-4978-88A3-CDD4E70507FD}" destId="{8AEEF6E6-B7DE-4B47-92BE-930EA88753DE}" srcOrd="1" destOrd="0" presId="urn:microsoft.com/office/officeart/2005/8/layout/orgChart1"/>
    <dgm:cxn modelId="{4D4FE67E-0FBA-405C-824A-4B1A38D49FE4}" type="presOf" srcId="{44B21F81-F2FC-44E7-8737-5A5C80A0DF55}" destId="{48CD0C31-9DAF-41BB-880D-F5FEC35E169A}" srcOrd="0" destOrd="0" presId="urn:microsoft.com/office/officeart/2005/8/layout/orgChart1"/>
    <dgm:cxn modelId="{F2885280-F19C-428F-B65F-612865D82406}" type="presOf" srcId="{F0906233-0040-4BF1-ADAE-DDD8E043FA4A}" destId="{17A417D7-FBCC-4288-BEF3-C4CAB2DE00DD}" srcOrd="1" destOrd="0" presId="urn:microsoft.com/office/officeart/2005/8/layout/orgChart1"/>
    <dgm:cxn modelId="{11854182-D0CC-4CB6-BC7C-AD6019A053DB}" type="presOf" srcId="{DBA4F987-57E5-495E-9E45-470CD412B474}" destId="{8E45FAE2-FBD7-421C-A4F2-FF3A58AA2A32}" srcOrd="0" destOrd="0" presId="urn:microsoft.com/office/officeart/2005/8/layout/orgChart1"/>
    <dgm:cxn modelId="{605E3784-2952-4BAA-8B27-6EAC565ACC16}" type="presOf" srcId="{4678617F-B15A-4A96-938A-72259E26ECD5}" destId="{E075278E-A8BA-4478-8864-AC63F6C26A8D}" srcOrd="1" destOrd="0" presId="urn:microsoft.com/office/officeart/2005/8/layout/orgChart1"/>
    <dgm:cxn modelId="{28136386-6470-4C45-9C3A-FD1227631DC5}" srcId="{F0906233-0040-4BF1-ADAE-DDD8E043FA4A}" destId="{DBA4F987-57E5-495E-9E45-470CD412B474}" srcOrd="2" destOrd="0" parTransId="{87A8DD84-5FE7-4A35-9048-E629A5FF0394}" sibTransId="{8CB1CBA0-66EF-4422-9EF7-B7CBFCED1F55}"/>
    <dgm:cxn modelId="{3A936289-A454-4178-A183-188C45D95196}" type="presOf" srcId="{9EF54882-839F-40D7-ACFF-ED4F58D2D2B4}" destId="{1AEAAAB2-EE45-4E01-81C3-267986709D0B}" srcOrd="0" destOrd="0" presId="urn:microsoft.com/office/officeart/2005/8/layout/orgChart1"/>
    <dgm:cxn modelId="{6F08498A-9008-49BE-BF0A-B04B0B0F3333}" type="presOf" srcId="{B80C1228-DB6D-4BBF-9D6E-D24F8F74F03E}" destId="{1EE3A09F-AFAC-47D9-9776-32D1DCEB6D44}" srcOrd="1" destOrd="0" presId="urn:microsoft.com/office/officeart/2005/8/layout/orgChart1"/>
    <dgm:cxn modelId="{17BA578F-1873-4877-A6BE-273BD42C2BA3}" type="presOf" srcId="{CE53219D-2F80-43D1-B8B9-0D1B48648D6C}" destId="{4E8405B5-CD05-4C69-87A9-137D9E90D929}" srcOrd="0" destOrd="0" presId="urn:microsoft.com/office/officeart/2005/8/layout/orgChart1"/>
    <dgm:cxn modelId="{2358FB94-0DD6-43DB-86A8-1DB75F535455}" type="presOf" srcId="{90FDCE66-3705-43D7-9F6B-C65837F0BABB}" destId="{AD4246F8-9D10-46F3-B663-A509026C0CEB}" srcOrd="1" destOrd="0" presId="urn:microsoft.com/office/officeart/2005/8/layout/orgChart1"/>
    <dgm:cxn modelId="{22EC4597-7CDF-418B-AA97-52B97CBF0FCC}" type="presOf" srcId="{9D44E971-8B48-4382-B99A-9D43DEA0085B}" destId="{CCF51AF0-5F89-42E5-8759-A84B570C56E4}" srcOrd="0" destOrd="0" presId="urn:microsoft.com/office/officeart/2005/8/layout/orgChart1"/>
    <dgm:cxn modelId="{9B36A8A0-6409-42AA-AD68-3BBA4420D019}" type="presOf" srcId="{765D38B4-012A-47F2-B5D4-3162EC0A3035}" destId="{B5498AA0-6885-4CD8-A509-87241273AD42}" srcOrd="0" destOrd="0" presId="urn:microsoft.com/office/officeart/2005/8/layout/orgChart1"/>
    <dgm:cxn modelId="{E70707A6-36E7-443A-A99C-B34E2D5C1E0C}" type="presOf" srcId="{711D7EF3-0603-40CA-8744-614C5E650761}" destId="{0B0BE0D2-9BF9-4FF4-903A-C7A308FC607A}" srcOrd="0" destOrd="0" presId="urn:microsoft.com/office/officeart/2005/8/layout/orgChart1"/>
    <dgm:cxn modelId="{D91757A6-5905-4792-BD5E-6E6D0D64D8EA}" type="presOf" srcId="{4678617F-B15A-4A96-938A-72259E26ECD5}" destId="{6F59C411-517D-4A01-B8F4-12E079661F4A}" srcOrd="0" destOrd="0" presId="urn:microsoft.com/office/officeart/2005/8/layout/orgChart1"/>
    <dgm:cxn modelId="{0F6228AE-95C9-4A89-8643-2D14AF758C2C}" srcId="{6E0779BD-3CDB-4676-86F5-48F50C7CE06B}" destId="{F0906233-0040-4BF1-ADAE-DDD8E043FA4A}" srcOrd="1" destOrd="0" parTransId="{DAA22C0A-F512-412B-BA43-8E5F89580712}" sibTransId="{F03C4085-A9CF-43E6-B8DD-A42D150F1CBF}"/>
    <dgm:cxn modelId="{FE7F5CB7-5E44-490E-9D25-7AA51F8B8EA0}" type="presOf" srcId="{6BB9071F-0684-4188-9FD1-E90506C64795}" destId="{7971FC50-EBE0-4C05-BF85-56D013E3ECAA}" srcOrd="1" destOrd="0" presId="urn:microsoft.com/office/officeart/2005/8/layout/orgChart1"/>
    <dgm:cxn modelId="{869F52BD-CB8C-4D42-98D1-43E7DA4E0751}" type="presOf" srcId="{C0D7CA87-BAED-4062-AA79-266837FBD4C4}" destId="{78A62095-BD67-42C8-9ED7-A57D517257E0}" srcOrd="1" destOrd="0" presId="urn:microsoft.com/office/officeart/2005/8/layout/orgChart1"/>
    <dgm:cxn modelId="{CA7687C1-AB6E-4F3E-B9C1-C7B73CF56A3F}" type="presOf" srcId="{25EC8ABD-6E16-4B1F-8B15-F745E417552C}" destId="{C7E07961-9DB7-447F-A8F0-848AA15B864A}" srcOrd="0" destOrd="0" presId="urn:microsoft.com/office/officeart/2005/8/layout/orgChart1"/>
    <dgm:cxn modelId="{74FF17C2-9ED1-408B-92C9-6629E8C963DA}" srcId="{D72A2CD8-BDA2-47AC-8ED0-C58640818A79}" destId="{6E0779BD-3CDB-4676-86F5-48F50C7CE06B}" srcOrd="0" destOrd="0" parTransId="{65B03F73-5362-4ED3-A25A-E15E7606D1A5}" sibTransId="{EE61BD5C-059E-412B-8283-B4A1E7180284}"/>
    <dgm:cxn modelId="{60C3D0C2-F2DA-4A66-A996-EE9CB73FD4BB}" srcId="{F0906233-0040-4BF1-ADAE-DDD8E043FA4A}" destId="{90FDCE66-3705-43D7-9F6B-C65837F0BABB}" srcOrd="0" destOrd="0" parTransId="{765D38B4-012A-47F2-B5D4-3162EC0A3035}" sibTransId="{37D5659D-DBE6-4554-AB0E-EA0F6DD20F1E}"/>
    <dgm:cxn modelId="{B312CBCD-3757-4C49-BFA6-BFDFAAE69D2F}" type="presOf" srcId="{49469355-F05D-41E1-9EA2-B6C1D81BBBE6}" destId="{DC3398BF-8C30-4C85-AB1B-90044FFCB079}" srcOrd="0" destOrd="0" presId="urn:microsoft.com/office/officeart/2005/8/layout/orgChart1"/>
    <dgm:cxn modelId="{00FA77CE-F48B-40CF-9098-C2E1B49FB860}" srcId="{D72A2CD8-BDA2-47AC-8ED0-C58640818A79}" destId="{49469355-F05D-41E1-9EA2-B6C1D81BBBE6}" srcOrd="2" destOrd="0" parTransId="{58725948-60F7-4AA6-A5BA-DCD9F91707EC}" sibTransId="{5ED1ACF2-56AD-4C50-A082-0C52BA9F4257}"/>
    <dgm:cxn modelId="{A543B7CF-3112-48B0-A3EA-0F72BDA3186C}" type="presOf" srcId="{D72A2CD8-BDA2-47AC-8ED0-C58640818A79}" destId="{9C798BD2-8FB0-4942-B4DA-A84B4DF4BCFB}" srcOrd="0" destOrd="0" presId="urn:microsoft.com/office/officeart/2005/8/layout/orgChart1"/>
    <dgm:cxn modelId="{19C9E0CF-7F91-4F62-B4CC-D3F75DFB462E}" srcId="{D72A2CD8-BDA2-47AC-8ED0-C58640818A79}" destId="{E7EDE80F-C70C-4444-9CD4-A57A0724E4DA}" srcOrd="1" destOrd="0" parTransId="{F1342E33-A0FB-4A81-A5C1-A78E09BD6F13}" sibTransId="{AB5B1196-A106-4A75-8823-059FDA3493B1}"/>
    <dgm:cxn modelId="{D0E840D9-6D31-442D-A1E8-B19F46512AF3}" type="presOf" srcId="{F0906233-0040-4BF1-ADAE-DDD8E043FA4A}" destId="{259B10A9-4FF4-4E80-B129-3FA8F7C63DBB}" srcOrd="0" destOrd="0" presId="urn:microsoft.com/office/officeart/2005/8/layout/orgChart1"/>
    <dgm:cxn modelId="{35900EDE-3663-49F1-BC17-A288F6C2C33D}" type="presOf" srcId="{49469355-F05D-41E1-9EA2-B6C1D81BBBE6}" destId="{1D99F478-CCE6-4D00-91DB-73FCBD57D5E4}" srcOrd="1" destOrd="0" presId="urn:microsoft.com/office/officeart/2005/8/layout/orgChart1"/>
    <dgm:cxn modelId="{F736E5E1-1666-4DDA-AB54-44B02659D02A}" type="presOf" srcId="{E7EDE80F-C70C-4444-9CD4-A57A0724E4DA}" destId="{0B8BE0AA-715E-4254-826A-EE191E3B7F30}" srcOrd="0" destOrd="0" presId="urn:microsoft.com/office/officeart/2005/8/layout/orgChart1"/>
    <dgm:cxn modelId="{DCB827E3-A0A4-4909-8B77-1312B2C85374}" type="presOf" srcId="{58725948-60F7-4AA6-A5BA-DCD9F91707EC}" destId="{BD8C3124-3B52-4114-BAEC-3800C491BFB9}" srcOrd="0" destOrd="0" presId="urn:microsoft.com/office/officeart/2005/8/layout/orgChart1"/>
    <dgm:cxn modelId="{DB6EF8F8-C788-42F5-877A-FE4673D5E1D6}" type="presOf" srcId="{6BB9071F-0684-4188-9FD1-E90506C64795}" destId="{CD798CFF-C2C7-40F2-B2DB-1647322F5000}" srcOrd="0" destOrd="0" presId="urn:microsoft.com/office/officeart/2005/8/layout/orgChart1"/>
    <dgm:cxn modelId="{12FC96FC-21B9-4F3A-A620-01EBF87717AE}" srcId="{6BB9071F-0684-4188-9FD1-E90506C64795}" destId="{44B21F81-F2FC-44E7-8737-5A5C80A0DF55}" srcOrd="2" destOrd="0" parTransId="{CE53219D-2F80-43D1-B8B9-0D1B48648D6C}" sibTransId="{43F59680-4D32-44C5-BC96-98498CC33BE4}"/>
    <dgm:cxn modelId="{15093B21-74B3-4E49-86DD-0F6C90F3485B}" type="presParOf" srcId="{C7E07961-9DB7-447F-A8F0-848AA15B864A}" destId="{64987F34-F041-4AC3-87EB-DEE9858FE28B}" srcOrd="0" destOrd="0" presId="urn:microsoft.com/office/officeart/2005/8/layout/orgChart1"/>
    <dgm:cxn modelId="{E99F752A-5A5F-4B42-B63C-4ED3AB3F276B}" type="presParOf" srcId="{64987F34-F041-4AC3-87EB-DEE9858FE28B}" destId="{E0CFAE08-3BF8-416B-BF93-7F073ADD7475}" srcOrd="0" destOrd="0" presId="urn:microsoft.com/office/officeart/2005/8/layout/orgChart1"/>
    <dgm:cxn modelId="{1E12CB42-8238-4473-AC8F-5D047B788C6E}" type="presParOf" srcId="{E0CFAE08-3BF8-416B-BF93-7F073ADD7475}" destId="{9C798BD2-8FB0-4942-B4DA-A84B4DF4BCFB}" srcOrd="0" destOrd="0" presId="urn:microsoft.com/office/officeart/2005/8/layout/orgChart1"/>
    <dgm:cxn modelId="{1366337A-1610-4813-8D54-804259CDDFE7}" type="presParOf" srcId="{E0CFAE08-3BF8-416B-BF93-7F073ADD7475}" destId="{4C46FCB6-7E7F-44AB-886C-8CCB96066C54}" srcOrd="1" destOrd="0" presId="urn:microsoft.com/office/officeart/2005/8/layout/orgChart1"/>
    <dgm:cxn modelId="{BC1E9D2D-7F7D-4330-99A3-FAB823B311E6}" type="presParOf" srcId="{64987F34-F041-4AC3-87EB-DEE9858FE28B}" destId="{E7AD5067-2B5F-4817-A474-B1E14CD0D47A}" srcOrd="1" destOrd="0" presId="urn:microsoft.com/office/officeart/2005/8/layout/orgChart1"/>
    <dgm:cxn modelId="{51B8A60D-B2D5-4DBD-B386-1CBB52FD34F3}" type="presParOf" srcId="{E7AD5067-2B5F-4817-A474-B1E14CD0D47A}" destId="{920AF74F-0336-4D36-B061-385B90E77BBA}" srcOrd="0" destOrd="0" presId="urn:microsoft.com/office/officeart/2005/8/layout/orgChart1"/>
    <dgm:cxn modelId="{33BA25BD-040E-42EC-9124-C2278D686DCA}" type="presParOf" srcId="{E7AD5067-2B5F-4817-A474-B1E14CD0D47A}" destId="{8ABF8E2D-AE09-4852-AEDF-3F0B71F84EDD}" srcOrd="1" destOrd="0" presId="urn:microsoft.com/office/officeart/2005/8/layout/orgChart1"/>
    <dgm:cxn modelId="{F1544700-4436-4B52-8F15-80AEA96EFE55}" type="presParOf" srcId="{8ABF8E2D-AE09-4852-AEDF-3F0B71F84EDD}" destId="{3F44526C-2C6C-44B8-9FF8-60B70470725F}" srcOrd="0" destOrd="0" presId="urn:microsoft.com/office/officeart/2005/8/layout/orgChart1"/>
    <dgm:cxn modelId="{7BD27D0B-A7B6-4F84-BFE9-2E63DA010420}" type="presParOf" srcId="{3F44526C-2C6C-44B8-9FF8-60B70470725F}" destId="{1F120F17-75BF-414B-9468-087D6B7DDF47}" srcOrd="0" destOrd="0" presId="urn:microsoft.com/office/officeart/2005/8/layout/orgChart1"/>
    <dgm:cxn modelId="{E62346B8-CD45-4FE2-9C41-FAF1DFC4F8FE}" type="presParOf" srcId="{3F44526C-2C6C-44B8-9FF8-60B70470725F}" destId="{2F887765-F2C2-4F5C-8D01-EFAA1EB73352}" srcOrd="1" destOrd="0" presId="urn:microsoft.com/office/officeart/2005/8/layout/orgChart1"/>
    <dgm:cxn modelId="{72CFCF7D-7A17-4C79-8616-C38E8C05D9C1}" type="presParOf" srcId="{8ABF8E2D-AE09-4852-AEDF-3F0B71F84EDD}" destId="{32B55DF4-5208-459F-9291-17126B39103E}" srcOrd="1" destOrd="0" presId="urn:microsoft.com/office/officeart/2005/8/layout/orgChart1"/>
    <dgm:cxn modelId="{85063277-1C8B-448E-9578-E86000D6383A}" type="presParOf" srcId="{32B55DF4-5208-459F-9291-17126B39103E}" destId="{1AEAAAB2-EE45-4E01-81C3-267986709D0B}" srcOrd="0" destOrd="0" presId="urn:microsoft.com/office/officeart/2005/8/layout/orgChart1"/>
    <dgm:cxn modelId="{96D8ABE6-5E32-4FAC-80F4-F530A0C72075}" type="presParOf" srcId="{32B55DF4-5208-459F-9291-17126B39103E}" destId="{684E6D30-C8A7-4314-8B0E-1F0E930A1F52}" srcOrd="1" destOrd="0" presId="urn:microsoft.com/office/officeart/2005/8/layout/orgChart1"/>
    <dgm:cxn modelId="{B6CE6EDD-B53B-4EA7-81A6-EF6762E94AB2}" type="presParOf" srcId="{684E6D30-C8A7-4314-8B0E-1F0E930A1F52}" destId="{7FF91E80-193D-424A-BEF2-397855843711}" srcOrd="0" destOrd="0" presId="urn:microsoft.com/office/officeart/2005/8/layout/orgChart1"/>
    <dgm:cxn modelId="{AE5E894B-5CF9-4892-96C7-4B2BE4D1BE8F}" type="presParOf" srcId="{7FF91E80-193D-424A-BEF2-397855843711}" destId="{CD798CFF-C2C7-40F2-B2DB-1647322F5000}" srcOrd="0" destOrd="0" presId="urn:microsoft.com/office/officeart/2005/8/layout/orgChart1"/>
    <dgm:cxn modelId="{1F5EDCF7-5F61-4524-98BB-97D34C2F98B0}" type="presParOf" srcId="{7FF91E80-193D-424A-BEF2-397855843711}" destId="{7971FC50-EBE0-4C05-BF85-56D013E3ECAA}" srcOrd="1" destOrd="0" presId="urn:microsoft.com/office/officeart/2005/8/layout/orgChart1"/>
    <dgm:cxn modelId="{74645D28-4425-4F9E-874C-F300D6A3E3B2}" type="presParOf" srcId="{684E6D30-C8A7-4314-8B0E-1F0E930A1F52}" destId="{364CE377-DFE5-432E-883C-C80C74724296}" srcOrd="1" destOrd="0" presId="urn:microsoft.com/office/officeart/2005/8/layout/orgChart1"/>
    <dgm:cxn modelId="{FE17D739-43A2-452E-B795-56B381558B9C}" type="presParOf" srcId="{364CE377-DFE5-432E-883C-C80C74724296}" destId="{0B0BE0D2-9BF9-4FF4-903A-C7A308FC607A}" srcOrd="0" destOrd="0" presId="urn:microsoft.com/office/officeart/2005/8/layout/orgChart1"/>
    <dgm:cxn modelId="{BEFB1959-FE33-4801-9D6E-ED5C8F2F1968}" type="presParOf" srcId="{364CE377-DFE5-432E-883C-C80C74724296}" destId="{92F8F5A9-E06D-474A-878B-79FAB5337524}" srcOrd="1" destOrd="0" presId="urn:microsoft.com/office/officeart/2005/8/layout/orgChart1"/>
    <dgm:cxn modelId="{4EB78501-FF91-40A8-A245-9EB658047657}" type="presParOf" srcId="{92F8F5A9-E06D-474A-878B-79FAB5337524}" destId="{3A011F22-02C8-4566-9118-388657E453D3}" srcOrd="0" destOrd="0" presId="urn:microsoft.com/office/officeart/2005/8/layout/orgChart1"/>
    <dgm:cxn modelId="{DFB5C682-5397-46D9-806C-C505EB58F32A}" type="presParOf" srcId="{3A011F22-02C8-4566-9118-388657E453D3}" destId="{89C30CD0-3141-4500-A8C6-5629CC164342}" srcOrd="0" destOrd="0" presId="urn:microsoft.com/office/officeart/2005/8/layout/orgChart1"/>
    <dgm:cxn modelId="{8EC6F857-0747-49E1-B2B3-2179BADD18D9}" type="presParOf" srcId="{3A011F22-02C8-4566-9118-388657E453D3}" destId="{8AEEF6E6-B7DE-4B47-92BE-930EA88753DE}" srcOrd="1" destOrd="0" presId="urn:microsoft.com/office/officeart/2005/8/layout/orgChart1"/>
    <dgm:cxn modelId="{7AB15EC7-8556-4143-9FF5-8AD08BA3DCCB}" type="presParOf" srcId="{92F8F5A9-E06D-474A-878B-79FAB5337524}" destId="{F61BB64C-1CFE-4B8B-9DE6-3A21163DD3DA}" srcOrd="1" destOrd="0" presId="urn:microsoft.com/office/officeart/2005/8/layout/orgChart1"/>
    <dgm:cxn modelId="{6D1C861C-E5CF-4B41-82FA-0D8C667F879A}" type="presParOf" srcId="{92F8F5A9-E06D-474A-878B-79FAB5337524}" destId="{F3D1C663-E229-43B1-9FFF-67F2FC7B9546}" srcOrd="2" destOrd="0" presId="urn:microsoft.com/office/officeart/2005/8/layout/orgChart1"/>
    <dgm:cxn modelId="{F4EBEB61-3F93-457E-BC96-2783E2E6438C}" type="presParOf" srcId="{364CE377-DFE5-432E-883C-C80C74724296}" destId="{CCF51AF0-5F89-42E5-8759-A84B570C56E4}" srcOrd="2" destOrd="0" presId="urn:microsoft.com/office/officeart/2005/8/layout/orgChart1"/>
    <dgm:cxn modelId="{3DB60DBB-901B-4A91-B22A-A633237618EF}" type="presParOf" srcId="{364CE377-DFE5-432E-883C-C80C74724296}" destId="{BC67DD77-010A-4367-A34F-D411F9B9D6C2}" srcOrd="3" destOrd="0" presId="urn:microsoft.com/office/officeart/2005/8/layout/orgChart1"/>
    <dgm:cxn modelId="{B91C0AB0-0796-419E-91DB-D0E11E8F72D6}" type="presParOf" srcId="{BC67DD77-010A-4367-A34F-D411F9B9D6C2}" destId="{1D31DABE-1258-4B2E-B53C-8816BAA23626}" srcOrd="0" destOrd="0" presId="urn:microsoft.com/office/officeart/2005/8/layout/orgChart1"/>
    <dgm:cxn modelId="{09EF99CD-1CD5-4F01-945C-103EAE1EBD7A}" type="presParOf" srcId="{1D31DABE-1258-4B2E-B53C-8816BAA23626}" destId="{DDB96C73-D96C-4230-8A8B-A93F89278C91}" srcOrd="0" destOrd="0" presId="urn:microsoft.com/office/officeart/2005/8/layout/orgChart1"/>
    <dgm:cxn modelId="{595313F4-C7AC-4327-AA7B-1752C0A44A2B}" type="presParOf" srcId="{1D31DABE-1258-4B2E-B53C-8816BAA23626}" destId="{1EE3A09F-AFAC-47D9-9776-32D1DCEB6D44}" srcOrd="1" destOrd="0" presId="urn:microsoft.com/office/officeart/2005/8/layout/orgChart1"/>
    <dgm:cxn modelId="{E46DB3FF-EAE3-40B1-835F-703AE67781DC}" type="presParOf" srcId="{BC67DD77-010A-4367-A34F-D411F9B9D6C2}" destId="{85B73B6C-DD06-4F3D-935C-0634C2CDF82D}" srcOrd="1" destOrd="0" presId="urn:microsoft.com/office/officeart/2005/8/layout/orgChart1"/>
    <dgm:cxn modelId="{4D48B407-F4A3-4DC7-88B2-6D4F82AE2AA6}" type="presParOf" srcId="{BC67DD77-010A-4367-A34F-D411F9B9D6C2}" destId="{A7688161-08D2-4E37-92FA-1A602C23B34D}" srcOrd="2" destOrd="0" presId="urn:microsoft.com/office/officeart/2005/8/layout/orgChart1"/>
    <dgm:cxn modelId="{EA98F246-3497-4575-99E4-4C087A040895}" type="presParOf" srcId="{364CE377-DFE5-432E-883C-C80C74724296}" destId="{4E8405B5-CD05-4C69-87A9-137D9E90D929}" srcOrd="4" destOrd="0" presId="urn:microsoft.com/office/officeart/2005/8/layout/orgChart1"/>
    <dgm:cxn modelId="{B9C29B9A-6216-44A2-BC07-AF74A7D813BE}" type="presParOf" srcId="{364CE377-DFE5-432E-883C-C80C74724296}" destId="{D42E20F2-343C-4D3A-A271-27E52700CA03}" srcOrd="5" destOrd="0" presId="urn:microsoft.com/office/officeart/2005/8/layout/orgChart1"/>
    <dgm:cxn modelId="{5335F936-BC8A-48D5-BB4C-B446CA7DB488}" type="presParOf" srcId="{D42E20F2-343C-4D3A-A271-27E52700CA03}" destId="{DFB7E488-9F94-46B4-B262-FA2EEF2D20B6}" srcOrd="0" destOrd="0" presId="urn:microsoft.com/office/officeart/2005/8/layout/orgChart1"/>
    <dgm:cxn modelId="{69BE14C2-DD85-427C-8951-CF704641ECE5}" type="presParOf" srcId="{DFB7E488-9F94-46B4-B262-FA2EEF2D20B6}" destId="{48CD0C31-9DAF-41BB-880D-F5FEC35E169A}" srcOrd="0" destOrd="0" presId="urn:microsoft.com/office/officeart/2005/8/layout/orgChart1"/>
    <dgm:cxn modelId="{BEF17FDD-2DE5-48F4-BDD6-BCE42CEAA495}" type="presParOf" srcId="{DFB7E488-9F94-46B4-B262-FA2EEF2D20B6}" destId="{1AA4D45F-00CF-4268-92E7-8EE7ED0D5836}" srcOrd="1" destOrd="0" presId="urn:microsoft.com/office/officeart/2005/8/layout/orgChart1"/>
    <dgm:cxn modelId="{751ECB0A-CCAB-4ADC-B589-22BD79805DBC}" type="presParOf" srcId="{D42E20F2-343C-4D3A-A271-27E52700CA03}" destId="{5BD368C6-15B5-4F2C-A666-C58E499F2DC8}" srcOrd="1" destOrd="0" presId="urn:microsoft.com/office/officeart/2005/8/layout/orgChart1"/>
    <dgm:cxn modelId="{3FB0247E-AFD3-484D-A24F-DB91CE555856}" type="presParOf" srcId="{D42E20F2-343C-4D3A-A271-27E52700CA03}" destId="{B3E58D2A-3BB3-40BB-B759-C33148E28E9A}" srcOrd="2" destOrd="0" presId="urn:microsoft.com/office/officeart/2005/8/layout/orgChart1"/>
    <dgm:cxn modelId="{B03D735A-2C02-495F-9071-30447F6D0389}" type="presParOf" srcId="{684E6D30-C8A7-4314-8B0E-1F0E930A1F52}" destId="{66AF98FF-1143-45CE-8F9A-AE731AE2211B}" srcOrd="2" destOrd="0" presId="urn:microsoft.com/office/officeart/2005/8/layout/orgChart1"/>
    <dgm:cxn modelId="{33CF7464-FB4E-487A-B3E3-BEDECE7ADA34}" type="presParOf" srcId="{32B55DF4-5208-459F-9291-17126B39103E}" destId="{DBBC57A8-9E63-4B00-8C7F-8632B7ED018C}" srcOrd="2" destOrd="0" presId="urn:microsoft.com/office/officeart/2005/8/layout/orgChart1"/>
    <dgm:cxn modelId="{ED8D532D-8B58-4C56-9074-7E1EAD78A957}" type="presParOf" srcId="{32B55DF4-5208-459F-9291-17126B39103E}" destId="{7DCCF2C6-FE88-4F71-B3F2-DDE8B3902782}" srcOrd="3" destOrd="0" presId="urn:microsoft.com/office/officeart/2005/8/layout/orgChart1"/>
    <dgm:cxn modelId="{775EB6C7-8ECF-410E-A881-93692D369654}" type="presParOf" srcId="{7DCCF2C6-FE88-4F71-B3F2-DDE8B3902782}" destId="{9E134BA8-6683-4FDE-A11C-F22AA06A88D2}" srcOrd="0" destOrd="0" presId="urn:microsoft.com/office/officeart/2005/8/layout/orgChart1"/>
    <dgm:cxn modelId="{907DE038-9C86-475B-8FCA-959DFBF36560}" type="presParOf" srcId="{9E134BA8-6683-4FDE-A11C-F22AA06A88D2}" destId="{259B10A9-4FF4-4E80-B129-3FA8F7C63DBB}" srcOrd="0" destOrd="0" presId="urn:microsoft.com/office/officeart/2005/8/layout/orgChart1"/>
    <dgm:cxn modelId="{0B8E3441-317D-4D3E-AE05-7F2E326D60B8}" type="presParOf" srcId="{9E134BA8-6683-4FDE-A11C-F22AA06A88D2}" destId="{17A417D7-FBCC-4288-BEF3-C4CAB2DE00DD}" srcOrd="1" destOrd="0" presId="urn:microsoft.com/office/officeart/2005/8/layout/orgChart1"/>
    <dgm:cxn modelId="{70E3AEE1-203A-4869-B93F-F8AD33E1682D}" type="presParOf" srcId="{7DCCF2C6-FE88-4F71-B3F2-DDE8B3902782}" destId="{72399386-D4EE-4AB4-BACA-812D21140122}" srcOrd="1" destOrd="0" presId="urn:microsoft.com/office/officeart/2005/8/layout/orgChart1"/>
    <dgm:cxn modelId="{EE35BE5C-52A0-46DF-9389-C9EE565C6DE8}" type="presParOf" srcId="{72399386-D4EE-4AB4-BACA-812D21140122}" destId="{B5498AA0-6885-4CD8-A509-87241273AD42}" srcOrd="0" destOrd="0" presId="urn:microsoft.com/office/officeart/2005/8/layout/orgChart1"/>
    <dgm:cxn modelId="{D72FD99A-9140-4A51-B811-43073F975906}" type="presParOf" srcId="{72399386-D4EE-4AB4-BACA-812D21140122}" destId="{758217F3-093A-43DD-9B5B-2334E5B63197}" srcOrd="1" destOrd="0" presId="urn:microsoft.com/office/officeart/2005/8/layout/orgChart1"/>
    <dgm:cxn modelId="{308DDC5B-D7CC-401A-BD44-67E853D8E964}" type="presParOf" srcId="{758217F3-093A-43DD-9B5B-2334E5B63197}" destId="{DD3AB663-E925-4028-B20E-97FEE57CC5C7}" srcOrd="0" destOrd="0" presId="urn:microsoft.com/office/officeart/2005/8/layout/orgChart1"/>
    <dgm:cxn modelId="{C64AF1FD-0F4A-4BFB-AEB5-E6C2703053FB}" type="presParOf" srcId="{DD3AB663-E925-4028-B20E-97FEE57CC5C7}" destId="{C46362CA-7BB8-4143-A5FD-44BE3B37CA6E}" srcOrd="0" destOrd="0" presId="urn:microsoft.com/office/officeart/2005/8/layout/orgChart1"/>
    <dgm:cxn modelId="{71D3B852-2A8F-49A1-AB20-99FC42E5B3FA}" type="presParOf" srcId="{DD3AB663-E925-4028-B20E-97FEE57CC5C7}" destId="{AD4246F8-9D10-46F3-B663-A509026C0CEB}" srcOrd="1" destOrd="0" presId="urn:microsoft.com/office/officeart/2005/8/layout/orgChart1"/>
    <dgm:cxn modelId="{4AF4D484-42D2-467F-A81D-96925CABA253}" type="presParOf" srcId="{758217F3-093A-43DD-9B5B-2334E5B63197}" destId="{3BA07BBD-DFA7-4CE9-AD30-40B14CC34A7E}" srcOrd="1" destOrd="0" presId="urn:microsoft.com/office/officeart/2005/8/layout/orgChart1"/>
    <dgm:cxn modelId="{86F4E5BA-3716-4ABF-A943-23B4E6DF7135}" type="presParOf" srcId="{758217F3-093A-43DD-9B5B-2334E5B63197}" destId="{8907EC8B-8F09-4611-9E84-6AF81298491E}" srcOrd="2" destOrd="0" presId="urn:microsoft.com/office/officeart/2005/8/layout/orgChart1"/>
    <dgm:cxn modelId="{C1E7DB1A-6B3C-483A-92EB-B0B1A7427F9D}" type="presParOf" srcId="{72399386-D4EE-4AB4-BACA-812D21140122}" destId="{F2DC7064-B955-42BA-A126-39E326ED0BA9}" srcOrd="2" destOrd="0" presId="urn:microsoft.com/office/officeart/2005/8/layout/orgChart1"/>
    <dgm:cxn modelId="{D3E6D562-C7BB-411A-9B3A-466A73883BF3}" type="presParOf" srcId="{72399386-D4EE-4AB4-BACA-812D21140122}" destId="{7E0C1086-E46B-49F0-A4D0-507B3D803FE0}" srcOrd="3" destOrd="0" presId="urn:microsoft.com/office/officeart/2005/8/layout/orgChart1"/>
    <dgm:cxn modelId="{4AA63095-C023-4059-A588-71CAB3C105AB}" type="presParOf" srcId="{7E0C1086-E46B-49F0-A4D0-507B3D803FE0}" destId="{05576820-35F8-46AD-AE5E-2CB659C88D2A}" srcOrd="0" destOrd="0" presId="urn:microsoft.com/office/officeart/2005/8/layout/orgChart1"/>
    <dgm:cxn modelId="{CDAC1590-AC7C-40A8-9413-28D3BF48FBC5}" type="presParOf" srcId="{05576820-35F8-46AD-AE5E-2CB659C88D2A}" destId="{33F66451-6B86-4268-BF02-C3FBB33E7975}" srcOrd="0" destOrd="0" presId="urn:microsoft.com/office/officeart/2005/8/layout/orgChart1"/>
    <dgm:cxn modelId="{427B2F6A-9BCC-4E0A-BF4E-DFB6AD73A135}" type="presParOf" srcId="{05576820-35F8-46AD-AE5E-2CB659C88D2A}" destId="{78A62095-BD67-42C8-9ED7-A57D517257E0}" srcOrd="1" destOrd="0" presId="urn:microsoft.com/office/officeart/2005/8/layout/orgChart1"/>
    <dgm:cxn modelId="{00B4526E-EFB1-44F1-876C-A94448973E3C}" type="presParOf" srcId="{7E0C1086-E46B-49F0-A4D0-507B3D803FE0}" destId="{508234BC-E8DD-46BF-8EC5-719FFB854826}" srcOrd="1" destOrd="0" presId="urn:microsoft.com/office/officeart/2005/8/layout/orgChart1"/>
    <dgm:cxn modelId="{50302BA4-A914-41BF-9555-A5FA22AAC9D1}" type="presParOf" srcId="{7E0C1086-E46B-49F0-A4D0-507B3D803FE0}" destId="{8633D1FA-66FE-4E5A-B72A-C4D51A7C4F87}" srcOrd="2" destOrd="0" presId="urn:microsoft.com/office/officeart/2005/8/layout/orgChart1"/>
    <dgm:cxn modelId="{B51EC52A-D9E6-4718-B6D9-CE3D33AEAA29}" type="presParOf" srcId="{72399386-D4EE-4AB4-BACA-812D21140122}" destId="{E020F8D6-3EC5-47F2-BC04-2763F5844CC9}" srcOrd="4" destOrd="0" presId="urn:microsoft.com/office/officeart/2005/8/layout/orgChart1"/>
    <dgm:cxn modelId="{F9C1C9E8-0CB4-4975-AEF9-5169FBB1DE55}" type="presParOf" srcId="{72399386-D4EE-4AB4-BACA-812D21140122}" destId="{BB914080-A11F-462E-AA5E-2F4FECC6BB3E}" srcOrd="5" destOrd="0" presId="urn:microsoft.com/office/officeart/2005/8/layout/orgChart1"/>
    <dgm:cxn modelId="{71144220-259C-47BF-9DC3-C66AC9A646A9}" type="presParOf" srcId="{BB914080-A11F-462E-AA5E-2F4FECC6BB3E}" destId="{E9F0AFEE-36DF-438F-858D-3E2B33243626}" srcOrd="0" destOrd="0" presId="urn:microsoft.com/office/officeart/2005/8/layout/orgChart1"/>
    <dgm:cxn modelId="{B738A013-0025-4B05-8F7B-54A995BC46CD}" type="presParOf" srcId="{E9F0AFEE-36DF-438F-858D-3E2B33243626}" destId="{8E45FAE2-FBD7-421C-A4F2-FF3A58AA2A32}" srcOrd="0" destOrd="0" presId="urn:microsoft.com/office/officeart/2005/8/layout/orgChart1"/>
    <dgm:cxn modelId="{D90E2D26-17B5-4D66-A134-06F65163D750}" type="presParOf" srcId="{E9F0AFEE-36DF-438F-858D-3E2B33243626}" destId="{FAC440AB-425F-4396-AC1F-9E11B69295A1}" srcOrd="1" destOrd="0" presId="urn:microsoft.com/office/officeart/2005/8/layout/orgChart1"/>
    <dgm:cxn modelId="{5B191289-812E-41FF-BAE0-61AE89751E5D}" type="presParOf" srcId="{BB914080-A11F-462E-AA5E-2F4FECC6BB3E}" destId="{E0DD15BB-CFE5-46D2-9F31-FA0ABDCD1530}" srcOrd="1" destOrd="0" presId="urn:microsoft.com/office/officeart/2005/8/layout/orgChart1"/>
    <dgm:cxn modelId="{F55959E2-D4EB-448C-9C75-998F0C88947D}" type="presParOf" srcId="{BB914080-A11F-462E-AA5E-2F4FECC6BB3E}" destId="{D0BA168F-A974-487B-9E06-4DEF377262AD}" srcOrd="2" destOrd="0" presId="urn:microsoft.com/office/officeart/2005/8/layout/orgChart1"/>
    <dgm:cxn modelId="{C3EB4AB7-56C8-4B18-BD01-9DA8460570DA}" type="presParOf" srcId="{7DCCF2C6-FE88-4F71-B3F2-DDE8B3902782}" destId="{EDEC8074-F6A5-4FD3-A186-4E8DCB204A31}" srcOrd="2" destOrd="0" presId="urn:microsoft.com/office/officeart/2005/8/layout/orgChart1"/>
    <dgm:cxn modelId="{178CA746-0F09-41E1-A8D8-28AEC662AD97}" type="presParOf" srcId="{8ABF8E2D-AE09-4852-AEDF-3F0B71F84EDD}" destId="{734D3570-505D-4819-920F-C27DDBCD1562}" srcOrd="2" destOrd="0" presId="urn:microsoft.com/office/officeart/2005/8/layout/orgChart1"/>
    <dgm:cxn modelId="{8688B7B3-8626-4B01-A1C0-C2605E9D6AD8}" type="presParOf" srcId="{E7AD5067-2B5F-4817-A474-B1E14CD0D47A}" destId="{DEC57D0A-23DE-4C51-B14C-B2F5ECD06467}" srcOrd="2" destOrd="0" presId="urn:microsoft.com/office/officeart/2005/8/layout/orgChart1"/>
    <dgm:cxn modelId="{5BC38691-3499-4B6C-90C2-8E633F4A7BE0}" type="presParOf" srcId="{E7AD5067-2B5F-4817-A474-B1E14CD0D47A}" destId="{1747F6DA-418B-4648-A134-C0D563444FDF}" srcOrd="3" destOrd="0" presId="urn:microsoft.com/office/officeart/2005/8/layout/orgChart1"/>
    <dgm:cxn modelId="{C5240662-BB87-4F16-BD55-A178E7DD062C}" type="presParOf" srcId="{1747F6DA-418B-4648-A134-C0D563444FDF}" destId="{4FD19A03-ED5C-419D-A311-57EEFB8D1075}" srcOrd="0" destOrd="0" presId="urn:microsoft.com/office/officeart/2005/8/layout/orgChart1"/>
    <dgm:cxn modelId="{B104509A-7AA7-48EF-946A-39B9EE32C5B2}" type="presParOf" srcId="{4FD19A03-ED5C-419D-A311-57EEFB8D1075}" destId="{0B8BE0AA-715E-4254-826A-EE191E3B7F30}" srcOrd="0" destOrd="0" presId="urn:microsoft.com/office/officeart/2005/8/layout/orgChart1"/>
    <dgm:cxn modelId="{279AF9FB-EFD9-4BB6-B5DF-16FA13C231BA}" type="presParOf" srcId="{4FD19A03-ED5C-419D-A311-57EEFB8D1075}" destId="{48802796-A94C-43EF-B060-6E410194FC1D}" srcOrd="1" destOrd="0" presId="urn:microsoft.com/office/officeart/2005/8/layout/orgChart1"/>
    <dgm:cxn modelId="{905455FF-E929-4CA9-9D46-3F4B436277E8}" type="presParOf" srcId="{1747F6DA-418B-4648-A134-C0D563444FDF}" destId="{8A181940-C330-402B-9EA1-E5278D405AA0}" srcOrd="1" destOrd="0" presId="urn:microsoft.com/office/officeart/2005/8/layout/orgChart1"/>
    <dgm:cxn modelId="{BD837400-F45A-4A63-9D21-375E23957367}" type="presParOf" srcId="{8A181940-C330-402B-9EA1-E5278D405AA0}" destId="{FF4788A5-C113-4E06-8DBB-13AFD3E212AE}" srcOrd="0" destOrd="0" presId="urn:microsoft.com/office/officeart/2005/8/layout/orgChart1"/>
    <dgm:cxn modelId="{7C6BDE17-B624-4157-BC50-E2FDEBFAAC02}" type="presParOf" srcId="{8A181940-C330-402B-9EA1-E5278D405AA0}" destId="{77092887-805A-4C60-A989-B1EAAD2C2CD9}" srcOrd="1" destOrd="0" presId="urn:microsoft.com/office/officeart/2005/8/layout/orgChart1"/>
    <dgm:cxn modelId="{82B2D80E-5BA6-4BD0-BB58-8D7C88821B5B}" type="presParOf" srcId="{77092887-805A-4C60-A989-B1EAAD2C2CD9}" destId="{48917FB6-7198-4FB8-80E4-8BFBBD19E167}" srcOrd="0" destOrd="0" presId="urn:microsoft.com/office/officeart/2005/8/layout/orgChart1"/>
    <dgm:cxn modelId="{09238E22-CD87-4DB0-94FB-AA0DACDDC241}" type="presParOf" srcId="{48917FB6-7198-4FB8-80E4-8BFBBD19E167}" destId="{6F59C411-517D-4A01-B8F4-12E079661F4A}" srcOrd="0" destOrd="0" presId="urn:microsoft.com/office/officeart/2005/8/layout/orgChart1"/>
    <dgm:cxn modelId="{817159BE-308F-4221-A62E-B3F1F11133EB}" type="presParOf" srcId="{48917FB6-7198-4FB8-80E4-8BFBBD19E167}" destId="{E075278E-A8BA-4478-8864-AC63F6C26A8D}" srcOrd="1" destOrd="0" presId="urn:microsoft.com/office/officeart/2005/8/layout/orgChart1"/>
    <dgm:cxn modelId="{3FDD7020-7001-4D4E-A3D7-811F03426453}" type="presParOf" srcId="{77092887-805A-4C60-A989-B1EAAD2C2CD9}" destId="{3BB2B0AA-9FDD-4542-884A-126E314CD50A}" srcOrd="1" destOrd="0" presId="urn:microsoft.com/office/officeart/2005/8/layout/orgChart1"/>
    <dgm:cxn modelId="{EF3D14F0-081C-4C24-AC98-F30975BC1705}" type="presParOf" srcId="{77092887-805A-4C60-A989-B1EAAD2C2CD9}" destId="{D11E5A6E-E436-46B7-820C-0C3CC6918236}" srcOrd="2" destOrd="0" presId="urn:microsoft.com/office/officeart/2005/8/layout/orgChart1"/>
    <dgm:cxn modelId="{0A016229-0569-4ED2-9347-992AAA7B3566}" type="presParOf" srcId="{1747F6DA-418B-4648-A134-C0D563444FDF}" destId="{8BC96677-3F22-4769-95EB-C646685CA68C}" srcOrd="2" destOrd="0" presId="urn:microsoft.com/office/officeart/2005/8/layout/orgChart1"/>
    <dgm:cxn modelId="{FA8BBE04-6578-4FA6-BF4C-5BE4344E26EA}" type="presParOf" srcId="{E7AD5067-2B5F-4817-A474-B1E14CD0D47A}" destId="{BD8C3124-3B52-4114-BAEC-3800C491BFB9}" srcOrd="4" destOrd="0" presId="urn:microsoft.com/office/officeart/2005/8/layout/orgChart1"/>
    <dgm:cxn modelId="{A540A5E9-B210-45C0-8F02-3AE73582EAAE}" type="presParOf" srcId="{E7AD5067-2B5F-4817-A474-B1E14CD0D47A}" destId="{90179A62-BB24-4575-BE16-2BD5286AE20A}" srcOrd="5" destOrd="0" presId="urn:microsoft.com/office/officeart/2005/8/layout/orgChart1"/>
    <dgm:cxn modelId="{B0E904C7-C0D4-4C5F-8D90-E49D1620D930}" type="presParOf" srcId="{90179A62-BB24-4575-BE16-2BD5286AE20A}" destId="{44A86077-0156-497A-95D9-FF9E4A89182C}" srcOrd="0" destOrd="0" presId="urn:microsoft.com/office/officeart/2005/8/layout/orgChart1"/>
    <dgm:cxn modelId="{343336D9-E813-4FCE-8270-791BD7503C8E}" type="presParOf" srcId="{44A86077-0156-497A-95D9-FF9E4A89182C}" destId="{DC3398BF-8C30-4C85-AB1B-90044FFCB079}" srcOrd="0" destOrd="0" presId="urn:microsoft.com/office/officeart/2005/8/layout/orgChart1"/>
    <dgm:cxn modelId="{8F9EB9F9-BEDE-4327-93E7-F56CFA470EAF}" type="presParOf" srcId="{44A86077-0156-497A-95D9-FF9E4A89182C}" destId="{1D99F478-CCE6-4D00-91DB-73FCBD57D5E4}" srcOrd="1" destOrd="0" presId="urn:microsoft.com/office/officeart/2005/8/layout/orgChart1"/>
    <dgm:cxn modelId="{F7DB3680-ECB7-43A3-8A8D-25F54CDB8C7C}" type="presParOf" srcId="{90179A62-BB24-4575-BE16-2BD5286AE20A}" destId="{4764E358-E04D-49A6-B570-5E69B71801A1}" srcOrd="1" destOrd="0" presId="urn:microsoft.com/office/officeart/2005/8/layout/orgChart1"/>
    <dgm:cxn modelId="{046A269A-199B-4416-8BD1-E07313D3A08E}" type="presParOf" srcId="{90179A62-BB24-4575-BE16-2BD5286AE20A}" destId="{99CDC81C-A389-4E57-8A61-53C79AEB57C4}" srcOrd="2" destOrd="0" presId="urn:microsoft.com/office/officeart/2005/8/layout/orgChart1"/>
    <dgm:cxn modelId="{F7ABC8AE-7B0A-49F9-B432-E022591F1B78}" type="presParOf" srcId="{64987F34-F041-4AC3-87EB-DEE9858FE28B}" destId="{FAC74A54-A1C5-4EE6-97FC-6CA73E03E1A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8C3124-3B52-4114-BAEC-3800C491BFB9}">
      <dsp:nvSpPr>
        <dsp:cNvPr id="0" name=""/>
        <dsp:cNvSpPr/>
      </dsp:nvSpPr>
      <dsp:spPr>
        <a:xfrm>
          <a:off x="3878424" y="521182"/>
          <a:ext cx="1766166" cy="267311"/>
        </a:xfrm>
        <a:custGeom>
          <a:avLst/>
          <a:gdLst/>
          <a:ahLst/>
          <a:cxnLst/>
          <a:rect l="0" t="0" r="0" b="0"/>
          <a:pathLst>
            <a:path>
              <a:moveTo>
                <a:pt x="0" y="0"/>
              </a:moveTo>
              <a:lnTo>
                <a:pt x="0" y="133655"/>
              </a:lnTo>
              <a:lnTo>
                <a:pt x="1766166" y="133655"/>
              </a:lnTo>
              <a:lnTo>
                <a:pt x="1766166" y="26731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4788A5-C113-4E06-8DBB-13AFD3E212AE}">
      <dsp:nvSpPr>
        <dsp:cNvPr id="0" name=""/>
        <dsp:cNvSpPr/>
      </dsp:nvSpPr>
      <dsp:spPr>
        <a:xfrm>
          <a:off x="3595201" y="1424951"/>
          <a:ext cx="190936" cy="585539"/>
        </a:xfrm>
        <a:custGeom>
          <a:avLst/>
          <a:gdLst/>
          <a:ahLst/>
          <a:cxnLst/>
          <a:rect l="0" t="0" r="0" b="0"/>
          <a:pathLst>
            <a:path>
              <a:moveTo>
                <a:pt x="0" y="0"/>
              </a:moveTo>
              <a:lnTo>
                <a:pt x="0" y="585539"/>
              </a:lnTo>
              <a:lnTo>
                <a:pt x="190936" y="585539"/>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C57D0A-23DE-4C51-B14C-B2F5ECD06467}">
      <dsp:nvSpPr>
        <dsp:cNvPr id="0" name=""/>
        <dsp:cNvSpPr/>
      </dsp:nvSpPr>
      <dsp:spPr>
        <a:xfrm>
          <a:off x="3878424" y="521182"/>
          <a:ext cx="225942" cy="267311"/>
        </a:xfrm>
        <a:custGeom>
          <a:avLst/>
          <a:gdLst/>
          <a:ahLst/>
          <a:cxnLst/>
          <a:rect l="0" t="0" r="0" b="0"/>
          <a:pathLst>
            <a:path>
              <a:moveTo>
                <a:pt x="0" y="0"/>
              </a:moveTo>
              <a:lnTo>
                <a:pt x="0" y="133655"/>
              </a:lnTo>
              <a:lnTo>
                <a:pt x="225942" y="133655"/>
              </a:lnTo>
              <a:lnTo>
                <a:pt x="225942" y="26731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20F8D6-3EC5-47F2-BC04-2763F5844CC9}">
      <dsp:nvSpPr>
        <dsp:cNvPr id="0" name=""/>
        <dsp:cNvSpPr/>
      </dsp:nvSpPr>
      <dsp:spPr>
        <a:xfrm>
          <a:off x="2373204" y="2328719"/>
          <a:ext cx="190936" cy="2393076"/>
        </a:xfrm>
        <a:custGeom>
          <a:avLst/>
          <a:gdLst/>
          <a:ahLst/>
          <a:cxnLst/>
          <a:rect l="0" t="0" r="0" b="0"/>
          <a:pathLst>
            <a:path>
              <a:moveTo>
                <a:pt x="0" y="0"/>
              </a:moveTo>
              <a:lnTo>
                <a:pt x="0" y="2393076"/>
              </a:lnTo>
              <a:lnTo>
                <a:pt x="190936" y="239307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DC7064-B955-42BA-A126-39E326ED0BA9}">
      <dsp:nvSpPr>
        <dsp:cNvPr id="0" name=""/>
        <dsp:cNvSpPr/>
      </dsp:nvSpPr>
      <dsp:spPr>
        <a:xfrm>
          <a:off x="2373204" y="2328719"/>
          <a:ext cx="190936" cy="1489308"/>
        </a:xfrm>
        <a:custGeom>
          <a:avLst/>
          <a:gdLst/>
          <a:ahLst/>
          <a:cxnLst/>
          <a:rect l="0" t="0" r="0" b="0"/>
          <a:pathLst>
            <a:path>
              <a:moveTo>
                <a:pt x="0" y="0"/>
              </a:moveTo>
              <a:lnTo>
                <a:pt x="0" y="1489308"/>
              </a:lnTo>
              <a:lnTo>
                <a:pt x="190936" y="1489308"/>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498AA0-6885-4CD8-A509-87241273AD42}">
      <dsp:nvSpPr>
        <dsp:cNvPr id="0" name=""/>
        <dsp:cNvSpPr/>
      </dsp:nvSpPr>
      <dsp:spPr>
        <a:xfrm>
          <a:off x="2373204" y="2328719"/>
          <a:ext cx="190936" cy="585539"/>
        </a:xfrm>
        <a:custGeom>
          <a:avLst/>
          <a:gdLst/>
          <a:ahLst/>
          <a:cxnLst/>
          <a:rect l="0" t="0" r="0" b="0"/>
          <a:pathLst>
            <a:path>
              <a:moveTo>
                <a:pt x="0" y="0"/>
              </a:moveTo>
              <a:lnTo>
                <a:pt x="0" y="585539"/>
              </a:lnTo>
              <a:lnTo>
                <a:pt x="190936" y="585539"/>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BC57A8-9E63-4B00-8C7F-8632B7ED018C}">
      <dsp:nvSpPr>
        <dsp:cNvPr id="0" name=""/>
        <dsp:cNvSpPr/>
      </dsp:nvSpPr>
      <dsp:spPr>
        <a:xfrm>
          <a:off x="2112257" y="1424951"/>
          <a:ext cx="770112" cy="267311"/>
        </a:xfrm>
        <a:custGeom>
          <a:avLst/>
          <a:gdLst/>
          <a:ahLst/>
          <a:cxnLst/>
          <a:rect l="0" t="0" r="0" b="0"/>
          <a:pathLst>
            <a:path>
              <a:moveTo>
                <a:pt x="0" y="0"/>
              </a:moveTo>
              <a:lnTo>
                <a:pt x="0" y="133655"/>
              </a:lnTo>
              <a:lnTo>
                <a:pt x="770112" y="133655"/>
              </a:lnTo>
              <a:lnTo>
                <a:pt x="770112" y="267311"/>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8405B5-CD05-4C69-87A9-137D9E90D929}">
      <dsp:nvSpPr>
        <dsp:cNvPr id="0" name=""/>
        <dsp:cNvSpPr/>
      </dsp:nvSpPr>
      <dsp:spPr>
        <a:xfrm>
          <a:off x="832979" y="2328719"/>
          <a:ext cx="190936" cy="2393076"/>
        </a:xfrm>
        <a:custGeom>
          <a:avLst/>
          <a:gdLst/>
          <a:ahLst/>
          <a:cxnLst/>
          <a:rect l="0" t="0" r="0" b="0"/>
          <a:pathLst>
            <a:path>
              <a:moveTo>
                <a:pt x="0" y="0"/>
              </a:moveTo>
              <a:lnTo>
                <a:pt x="0" y="2393076"/>
              </a:lnTo>
              <a:lnTo>
                <a:pt x="190936" y="239307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F51AF0-5F89-42E5-8759-A84B570C56E4}">
      <dsp:nvSpPr>
        <dsp:cNvPr id="0" name=""/>
        <dsp:cNvSpPr/>
      </dsp:nvSpPr>
      <dsp:spPr>
        <a:xfrm>
          <a:off x="832979" y="2328719"/>
          <a:ext cx="190936" cy="1489308"/>
        </a:xfrm>
        <a:custGeom>
          <a:avLst/>
          <a:gdLst/>
          <a:ahLst/>
          <a:cxnLst/>
          <a:rect l="0" t="0" r="0" b="0"/>
          <a:pathLst>
            <a:path>
              <a:moveTo>
                <a:pt x="0" y="0"/>
              </a:moveTo>
              <a:lnTo>
                <a:pt x="0" y="1489308"/>
              </a:lnTo>
              <a:lnTo>
                <a:pt x="190936" y="1489308"/>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0BE0D2-9BF9-4FF4-903A-C7A308FC607A}">
      <dsp:nvSpPr>
        <dsp:cNvPr id="0" name=""/>
        <dsp:cNvSpPr/>
      </dsp:nvSpPr>
      <dsp:spPr>
        <a:xfrm>
          <a:off x="832979" y="2328719"/>
          <a:ext cx="190936" cy="585539"/>
        </a:xfrm>
        <a:custGeom>
          <a:avLst/>
          <a:gdLst/>
          <a:ahLst/>
          <a:cxnLst/>
          <a:rect l="0" t="0" r="0" b="0"/>
          <a:pathLst>
            <a:path>
              <a:moveTo>
                <a:pt x="0" y="0"/>
              </a:moveTo>
              <a:lnTo>
                <a:pt x="0" y="585539"/>
              </a:lnTo>
              <a:lnTo>
                <a:pt x="190936" y="585539"/>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EAAAB2-EE45-4E01-81C3-267986709D0B}">
      <dsp:nvSpPr>
        <dsp:cNvPr id="0" name=""/>
        <dsp:cNvSpPr/>
      </dsp:nvSpPr>
      <dsp:spPr>
        <a:xfrm>
          <a:off x="1342144" y="1424951"/>
          <a:ext cx="770112" cy="267311"/>
        </a:xfrm>
        <a:custGeom>
          <a:avLst/>
          <a:gdLst/>
          <a:ahLst/>
          <a:cxnLst/>
          <a:rect l="0" t="0" r="0" b="0"/>
          <a:pathLst>
            <a:path>
              <a:moveTo>
                <a:pt x="770112" y="0"/>
              </a:moveTo>
              <a:lnTo>
                <a:pt x="770112" y="133655"/>
              </a:lnTo>
              <a:lnTo>
                <a:pt x="0" y="133655"/>
              </a:lnTo>
              <a:lnTo>
                <a:pt x="0" y="267311"/>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0AF74F-0336-4D36-B061-385B90E77BBA}">
      <dsp:nvSpPr>
        <dsp:cNvPr id="0" name=""/>
        <dsp:cNvSpPr/>
      </dsp:nvSpPr>
      <dsp:spPr>
        <a:xfrm>
          <a:off x="2112257" y="521182"/>
          <a:ext cx="1766166" cy="267311"/>
        </a:xfrm>
        <a:custGeom>
          <a:avLst/>
          <a:gdLst/>
          <a:ahLst/>
          <a:cxnLst/>
          <a:rect l="0" t="0" r="0" b="0"/>
          <a:pathLst>
            <a:path>
              <a:moveTo>
                <a:pt x="1766166" y="0"/>
              </a:moveTo>
              <a:lnTo>
                <a:pt x="1766166" y="133655"/>
              </a:lnTo>
              <a:lnTo>
                <a:pt x="0" y="133655"/>
              </a:lnTo>
              <a:lnTo>
                <a:pt x="0" y="26731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798BD2-8FB0-4942-B4DA-A84B4DF4BCFB}">
      <dsp:nvSpPr>
        <dsp:cNvPr id="0" name=""/>
        <dsp:cNvSpPr/>
      </dsp:nvSpPr>
      <dsp:spPr>
        <a:xfrm>
          <a:off x="3241967" y="535"/>
          <a:ext cx="1272913" cy="520646"/>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MD</a:t>
          </a:r>
        </a:p>
      </dsp:txBody>
      <dsp:txXfrm>
        <a:off x="3241967" y="535"/>
        <a:ext cx="1272913" cy="520646"/>
      </dsp:txXfrm>
    </dsp:sp>
    <dsp:sp modelId="{1F120F17-75BF-414B-9468-087D6B7DDF47}">
      <dsp:nvSpPr>
        <dsp:cNvPr id="0" name=""/>
        <dsp:cNvSpPr/>
      </dsp:nvSpPr>
      <dsp:spPr>
        <a:xfrm>
          <a:off x="1475800" y="788494"/>
          <a:ext cx="1272913" cy="636456"/>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PM</a:t>
          </a:r>
        </a:p>
      </dsp:txBody>
      <dsp:txXfrm>
        <a:off x="1475800" y="788494"/>
        <a:ext cx="1272913" cy="636456"/>
      </dsp:txXfrm>
    </dsp:sp>
    <dsp:sp modelId="{CD798CFF-C2C7-40F2-B2DB-1647322F5000}">
      <dsp:nvSpPr>
        <dsp:cNvPr id="0" name=""/>
        <dsp:cNvSpPr/>
      </dsp:nvSpPr>
      <dsp:spPr>
        <a:xfrm>
          <a:off x="705688" y="1692262"/>
          <a:ext cx="1272913" cy="636456"/>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PL</a:t>
          </a:r>
        </a:p>
      </dsp:txBody>
      <dsp:txXfrm>
        <a:off x="705688" y="1692262"/>
        <a:ext cx="1272913" cy="636456"/>
      </dsp:txXfrm>
    </dsp:sp>
    <dsp:sp modelId="{89C30CD0-3141-4500-A8C6-5629CC164342}">
      <dsp:nvSpPr>
        <dsp:cNvPr id="0" name=""/>
        <dsp:cNvSpPr/>
      </dsp:nvSpPr>
      <dsp:spPr>
        <a:xfrm>
          <a:off x="1023916" y="2596031"/>
          <a:ext cx="1272913" cy="636456"/>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Developer</a:t>
          </a:r>
        </a:p>
      </dsp:txBody>
      <dsp:txXfrm>
        <a:off x="1023916" y="2596031"/>
        <a:ext cx="1272913" cy="636456"/>
      </dsp:txXfrm>
    </dsp:sp>
    <dsp:sp modelId="{DDB96C73-D96C-4230-8A8B-A93F89278C91}">
      <dsp:nvSpPr>
        <dsp:cNvPr id="0" name=""/>
        <dsp:cNvSpPr/>
      </dsp:nvSpPr>
      <dsp:spPr>
        <a:xfrm>
          <a:off x="1023916" y="3499799"/>
          <a:ext cx="1272913" cy="636456"/>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Developer</a:t>
          </a:r>
        </a:p>
      </dsp:txBody>
      <dsp:txXfrm>
        <a:off x="1023916" y="3499799"/>
        <a:ext cx="1272913" cy="636456"/>
      </dsp:txXfrm>
    </dsp:sp>
    <dsp:sp modelId="{48CD0C31-9DAF-41BB-880D-F5FEC35E169A}">
      <dsp:nvSpPr>
        <dsp:cNvPr id="0" name=""/>
        <dsp:cNvSpPr/>
      </dsp:nvSpPr>
      <dsp:spPr>
        <a:xfrm>
          <a:off x="1023916" y="4403567"/>
          <a:ext cx="1272913" cy="636456"/>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QA</a:t>
          </a:r>
        </a:p>
      </dsp:txBody>
      <dsp:txXfrm>
        <a:off x="1023916" y="4403567"/>
        <a:ext cx="1272913" cy="636456"/>
      </dsp:txXfrm>
    </dsp:sp>
    <dsp:sp modelId="{259B10A9-4FF4-4E80-B129-3FA8F7C63DBB}">
      <dsp:nvSpPr>
        <dsp:cNvPr id="0" name=""/>
        <dsp:cNvSpPr/>
      </dsp:nvSpPr>
      <dsp:spPr>
        <a:xfrm>
          <a:off x="2245913" y="1692262"/>
          <a:ext cx="1272913" cy="636456"/>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PL</a:t>
          </a:r>
        </a:p>
      </dsp:txBody>
      <dsp:txXfrm>
        <a:off x="2245913" y="1692262"/>
        <a:ext cx="1272913" cy="636456"/>
      </dsp:txXfrm>
    </dsp:sp>
    <dsp:sp modelId="{C46362CA-7BB8-4143-A5FD-44BE3B37CA6E}">
      <dsp:nvSpPr>
        <dsp:cNvPr id="0" name=""/>
        <dsp:cNvSpPr/>
      </dsp:nvSpPr>
      <dsp:spPr>
        <a:xfrm>
          <a:off x="2564141" y="2596031"/>
          <a:ext cx="1272913" cy="636456"/>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Developer</a:t>
          </a:r>
        </a:p>
      </dsp:txBody>
      <dsp:txXfrm>
        <a:off x="2564141" y="2596031"/>
        <a:ext cx="1272913" cy="636456"/>
      </dsp:txXfrm>
    </dsp:sp>
    <dsp:sp modelId="{33F66451-6B86-4268-BF02-C3FBB33E7975}">
      <dsp:nvSpPr>
        <dsp:cNvPr id="0" name=""/>
        <dsp:cNvSpPr/>
      </dsp:nvSpPr>
      <dsp:spPr>
        <a:xfrm>
          <a:off x="2564141" y="3499799"/>
          <a:ext cx="1272913" cy="636456"/>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Developer</a:t>
          </a:r>
        </a:p>
      </dsp:txBody>
      <dsp:txXfrm>
        <a:off x="2564141" y="3499799"/>
        <a:ext cx="1272913" cy="636456"/>
      </dsp:txXfrm>
    </dsp:sp>
    <dsp:sp modelId="{8E45FAE2-FBD7-421C-A4F2-FF3A58AA2A32}">
      <dsp:nvSpPr>
        <dsp:cNvPr id="0" name=""/>
        <dsp:cNvSpPr/>
      </dsp:nvSpPr>
      <dsp:spPr>
        <a:xfrm>
          <a:off x="2564141" y="4403567"/>
          <a:ext cx="1272913" cy="636456"/>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QA</a:t>
          </a:r>
        </a:p>
      </dsp:txBody>
      <dsp:txXfrm>
        <a:off x="2564141" y="4403567"/>
        <a:ext cx="1272913" cy="636456"/>
      </dsp:txXfrm>
    </dsp:sp>
    <dsp:sp modelId="{0B8BE0AA-715E-4254-826A-EE191E3B7F30}">
      <dsp:nvSpPr>
        <dsp:cNvPr id="0" name=""/>
        <dsp:cNvSpPr/>
      </dsp:nvSpPr>
      <dsp:spPr>
        <a:xfrm>
          <a:off x="3467909" y="788494"/>
          <a:ext cx="1272913" cy="636456"/>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IT</a:t>
          </a:r>
        </a:p>
      </dsp:txBody>
      <dsp:txXfrm>
        <a:off x="3467909" y="788494"/>
        <a:ext cx="1272913" cy="636456"/>
      </dsp:txXfrm>
    </dsp:sp>
    <dsp:sp modelId="{6F59C411-517D-4A01-B8F4-12E079661F4A}">
      <dsp:nvSpPr>
        <dsp:cNvPr id="0" name=""/>
        <dsp:cNvSpPr/>
      </dsp:nvSpPr>
      <dsp:spPr>
        <a:xfrm>
          <a:off x="3786137" y="1692262"/>
          <a:ext cx="1272913" cy="636456"/>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System Admin</a:t>
          </a:r>
        </a:p>
      </dsp:txBody>
      <dsp:txXfrm>
        <a:off x="3786137" y="1692262"/>
        <a:ext cx="1272913" cy="636456"/>
      </dsp:txXfrm>
    </dsp:sp>
    <dsp:sp modelId="{DC3398BF-8C30-4C85-AB1B-90044FFCB079}">
      <dsp:nvSpPr>
        <dsp:cNvPr id="0" name=""/>
        <dsp:cNvSpPr/>
      </dsp:nvSpPr>
      <dsp:spPr>
        <a:xfrm>
          <a:off x="5008134" y="788494"/>
          <a:ext cx="1272913" cy="636456"/>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HR</a:t>
          </a:r>
        </a:p>
      </dsp:txBody>
      <dsp:txXfrm>
        <a:off x="5008134" y="788494"/>
        <a:ext cx="1272913" cy="63645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63A4F9-1282-40D3-BC94-7775FE100B1A}" type="datetimeFigureOut">
              <a:rPr lang="en-US" smtClean="0"/>
              <a:pPr/>
              <a:t>4/4/2019</a:t>
            </a:fld>
            <a:endParaRPr lang="en-IN"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17F0A3-14F7-4C76-9AAD-1C810CFA22F9}" type="slidenum">
              <a:rPr lang="en-IN" smtClean="0"/>
              <a:pPr/>
              <a:t>‹#›</a:t>
            </a:fld>
            <a:endParaRPr lang="en-IN"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17F0A3-14F7-4C76-9AAD-1C810CFA22F9}" type="slidenum">
              <a:rPr lang="en-IN" smtClean="0"/>
              <a:pPr/>
              <a:t>3</a:t>
            </a:fld>
            <a:endParaRPr lang="en-IN" dirty="0"/>
          </a:p>
        </p:txBody>
      </p:sp>
    </p:spTree>
    <p:extLst>
      <p:ext uri="{BB962C8B-B14F-4D97-AF65-F5344CB8AC3E}">
        <p14:creationId xmlns:p14="http://schemas.microsoft.com/office/powerpoint/2010/main" val="3382566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17F0A3-14F7-4C76-9AAD-1C810CFA22F9}" type="slidenum">
              <a:rPr lang="en-IN" smtClean="0"/>
              <a:pPr/>
              <a:t>4</a:t>
            </a:fld>
            <a:endParaRPr lang="en-IN" dirty="0"/>
          </a:p>
        </p:txBody>
      </p:sp>
    </p:spTree>
    <p:extLst>
      <p:ext uri="{BB962C8B-B14F-4D97-AF65-F5344CB8AC3E}">
        <p14:creationId xmlns:p14="http://schemas.microsoft.com/office/powerpoint/2010/main" val="2563329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DEDD4EB5-EBDB-4DA9-9E21-DEC3066D3B6F}" type="slidenum">
              <a:rPr lang="en-IN" smtClean="0"/>
              <a:pPr/>
              <a:t>9</a:t>
            </a:fld>
            <a:endParaRPr lang="en-IN" dirty="0"/>
          </a:p>
        </p:txBody>
      </p:sp>
    </p:spTree>
    <p:extLst>
      <p:ext uri="{BB962C8B-B14F-4D97-AF65-F5344CB8AC3E}">
        <p14:creationId xmlns:p14="http://schemas.microsoft.com/office/powerpoint/2010/main" val="2883817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661EC82-6C0B-466B-96CA-E8865E01DA46}" type="datetimeFigureOut">
              <a:rPr lang="en-US" smtClean="0"/>
              <a:pPr/>
              <a:t>4/4/2019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CC7D7CA3-8549-4CA0-AEA7-AE661FAED825}" type="slidenum">
              <a:rPr lang="en-IN" smtClean="0"/>
              <a:pPr/>
              <a:t>‹#›</a:t>
            </a:fld>
            <a:endParaRPr lang="en-IN" dirty="0"/>
          </a:p>
        </p:txBody>
      </p:sp>
    </p:spTree>
    <p:extLst>
      <p:ext uri="{BB962C8B-B14F-4D97-AF65-F5344CB8AC3E}">
        <p14:creationId xmlns:p14="http://schemas.microsoft.com/office/powerpoint/2010/main" val="1303836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61EC82-6C0B-466B-96CA-E8865E01DA46}" type="datetimeFigureOut">
              <a:rPr lang="en-US" smtClean="0"/>
              <a:pPr/>
              <a:t>4/4/2019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CC7D7CA3-8549-4CA0-AEA7-AE661FAED825}" type="slidenum">
              <a:rPr lang="en-IN" smtClean="0"/>
              <a:pPr/>
              <a:t>‹#›</a:t>
            </a:fld>
            <a:endParaRPr lang="en-IN" dirty="0"/>
          </a:p>
        </p:txBody>
      </p:sp>
    </p:spTree>
    <p:extLst>
      <p:ext uri="{BB962C8B-B14F-4D97-AF65-F5344CB8AC3E}">
        <p14:creationId xmlns:p14="http://schemas.microsoft.com/office/powerpoint/2010/main" val="976530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61EC82-6C0B-466B-96CA-E8865E01DA46}" type="datetimeFigureOut">
              <a:rPr lang="en-US" smtClean="0"/>
              <a:pPr/>
              <a:t>4/4/2019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CC7D7CA3-8549-4CA0-AEA7-AE661FAED825}" type="slidenum">
              <a:rPr lang="en-IN" smtClean="0"/>
              <a:pPr/>
              <a:t>‹#›</a:t>
            </a:fld>
            <a:endParaRPr lang="en-IN"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928413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61EC82-6C0B-466B-96CA-E8865E01DA46}" type="datetimeFigureOut">
              <a:rPr lang="en-US" smtClean="0"/>
              <a:pPr/>
              <a:t>4/4/2019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CC7D7CA3-8549-4CA0-AEA7-AE661FAED825}" type="slidenum">
              <a:rPr lang="en-IN" smtClean="0"/>
              <a:pPr/>
              <a:t>‹#›</a:t>
            </a:fld>
            <a:endParaRPr lang="en-IN" dirty="0"/>
          </a:p>
        </p:txBody>
      </p:sp>
    </p:spTree>
    <p:extLst>
      <p:ext uri="{BB962C8B-B14F-4D97-AF65-F5344CB8AC3E}">
        <p14:creationId xmlns:p14="http://schemas.microsoft.com/office/powerpoint/2010/main" val="2057909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61EC82-6C0B-466B-96CA-E8865E01DA46}" type="datetimeFigureOut">
              <a:rPr lang="en-US" smtClean="0"/>
              <a:pPr/>
              <a:t>4/4/2019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CC7D7CA3-8549-4CA0-AEA7-AE661FAED825}" type="slidenum">
              <a:rPr lang="en-IN" smtClean="0"/>
              <a:pPr/>
              <a:t>‹#›</a:t>
            </a:fld>
            <a:endParaRPr lang="en-IN"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60366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61EC82-6C0B-466B-96CA-E8865E01DA46}" type="datetimeFigureOut">
              <a:rPr lang="en-US" smtClean="0"/>
              <a:pPr/>
              <a:t>4/4/2019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CC7D7CA3-8549-4CA0-AEA7-AE661FAED825}" type="slidenum">
              <a:rPr lang="en-IN" smtClean="0"/>
              <a:pPr/>
              <a:t>‹#›</a:t>
            </a:fld>
            <a:endParaRPr lang="en-IN" dirty="0"/>
          </a:p>
        </p:txBody>
      </p:sp>
    </p:spTree>
    <p:extLst>
      <p:ext uri="{BB962C8B-B14F-4D97-AF65-F5344CB8AC3E}">
        <p14:creationId xmlns:p14="http://schemas.microsoft.com/office/powerpoint/2010/main" val="1525704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61EC82-6C0B-466B-96CA-E8865E01DA46}" type="datetimeFigureOut">
              <a:rPr lang="en-US" smtClean="0"/>
              <a:pPr/>
              <a:t>4/4/2019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CC7D7CA3-8549-4CA0-AEA7-AE661FAED825}" type="slidenum">
              <a:rPr lang="en-IN" smtClean="0"/>
              <a:pPr/>
              <a:t>‹#›</a:t>
            </a:fld>
            <a:endParaRPr lang="en-IN" dirty="0"/>
          </a:p>
        </p:txBody>
      </p:sp>
    </p:spTree>
    <p:extLst>
      <p:ext uri="{BB962C8B-B14F-4D97-AF65-F5344CB8AC3E}">
        <p14:creationId xmlns:p14="http://schemas.microsoft.com/office/powerpoint/2010/main" val="2600873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61EC82-6C0B-466B-96CA-E8865E01DA46}" type="datetimeFigureOut">
              <a:rPr lang="en-US" smtClean="0"/>
              <a:pPr/>
              <a:t>4/4/2019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CC7D7CA3-8549-4CA0-AEA7-AE661FAED825}" type="slidenum">
              <a:rPr lang="en-IN" smtClean="0"/>
              <a:pPr/>
              <a:t>‹#›</a:t>
            </a:fld>
            <a:endParaRPr lang="en-IN" dirty="0"/>
          </a:p>
        </p:txBody>
      </p:sp>
    </p:spTree>
    <p:extLst>
      <p:ext uri="{BB962C8B-B14F-4D97-AF65-F5344CB8AC3E}">
        <p14:creationId xmlns:p14="http://schemas.microsoft.com/office/powerpoint/2010/main" val="740136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61EC82-6C0B-466B-96CA-E8865E01DA46}" type="datetimeFigureOut">
              <a:rPr lang="en-US" smtClean="0"/>
              <a:pPr/>
              <a:t>4/4/2019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CC7D7CA3-8549-4CA0-AEA7-AE661FAED825}" type="slidenum">
              <a:rPr lang="en-IN" smtClean="0"/>
              <a:pPr/>
              <a:t>‹#›</a:t>
            </a:fld>
            <a:endParaRPr lang="en-IN" dirty="0"/>
          </a:p>
        </p:txBody>
      </p:sp>
    </p:spTree>
    <p:extLst>
      <p:ext uri="{BB962C8B-B14F-4D97-AF65-F5344CB8AC3E}">
        <p14:creationId xmlns:p14="http://schemas.microsoft.com/office/powerpoint/2010/main" val="1272016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61EC82-6C0B-466B-96CA-E8865E01DA46}" type="datetimeFigureOut">
              <a:rPr lang="en-US" smtClean="0"/>
              <a:pPr/>
              <a:t>4/4/2019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CC7D7CA3-8549-4CA0-AEA7-AE661FAED825}" type="slidenum">
              <a:rPr lang="en-IN" smtClean="0"/>
              <a:pPr/>
              <a:t>‹#›</a:t>
            </a:fld>
            <a:endParaRPr lang="en-IN" dirty="0"/>
          </a:p>
        </p:txBody>
      </p:sp>
    </p:spTree>
    <p:extLst>
      <p:ext uri="{BB962C8B-B14F-4D97-AF65-F5344CB8AC3E}">
        <p14:creationId xmlns:p14="http://schemas.microsoft.com/office/powerpoint/2010/main" val="2098514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61EC82-6C0B-466B-96CA-E8865E01DA46}" type="datetimeFigureOut">
              <a:rPr lang="en-US" smtClean="0"/>
              <a:pPr/>
              <a:t>4/4/2019</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CC7D7CA3-8549-4CA0-AEA7-AE661FAED825}" type="slidenum">
              <a:rPr lang="en-IN" smtClean="0"/>
              <a:pPr/>
              <a:t>‹#›</a:t>
            </a:fld>
            <a:endParaRPr lang="en-IN" dirty="0"/>
          </a:p>
        </p:txBody>
      </p:sp>
    </p:spTree>
    <p:extLst>
      <p:ext uri="{BB962C8B-B14F-4D97-AF65-F5344CB8AC3E}">
        <p14:creationId xmlns:p14="http://schemas.microsoft.com/office/powerpoint/2010/main" val="1347585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61EC82-6C0B-466B-96CA-E8865E01DA46}" type="datetimeFigureOut">
              <a:rPr lang="en-US" smtClean="0"/>
              <a:pPr/>
              <a:t>4/4/2019</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CC7D7CA3-8549-4CA0-AEA7-AE661FAED825}" type="slidenum">
              <a:rPr lang="en-IN" smtClean="0"/>
              <a:pPr/>
              <a:t>‹#›</a:t>
            </a:fld>
            <a:endParaRPr lang="en-IN" dirty="0"/>
          </a:p>
        </p:txBody>
      </p:sp>
    </p:spTree>
    <p:extLst>
      <p:ext uri="{BB962C8B-B14F-4D97-AF65-F5344CB8AC3E}">
        <p14:creationId xmlns:p14="http://schemas.microsoft.com/office/powerpoint/2010/main" val="4000697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661EC82-6C0B-466B-96CA-E8865E01DA46}" type="datetimeFigureOut">
              <a:rPr lang="en-US" smtClean="0"/>
              <a:pPr/>
              <a:t>4/4/2019</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CC7D7CA3-8549-4CA0-AEA7-AE661FAED825}" type="slidenum">
              <a:rPr lang="en-IN" smtClean="0"/>
              <a:pPr/>
              <a:t>‹#›</a:t>
            </a:fld>
            <a:endParaRPr lang="en-IN" dirty="0"/>
          </a:p>
        </p:txBody>
      </p:sp>
    </p:spTree>
    <p:extLst>
      <p:ext uri="{BB962C8B-B14F-4D97-AF65-F5344CB8AC3E}">
        <p14:creationId xmlns:p14="http://schemas.microsoft.com/office/powerpoint/2010/main" val="41774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61EC82-6C0B-466B-96CA-E8865E01DA46}" type="datetimeFigureOut">
              <a:rPr lang="en-US" smtClean="0"/>
              <a:pPr/>
              <a:t>4/4/2019</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CC7D7CA3-8549-4CA0-AEA7-AE661FAED825}" type="slidenum">
              <a:rPr lang="en-IN" smtClean="0"/>
              <a:pPr/>
              <a:t>‹#›</a:t>
            </a:fld>
            <a:endParaRPr lang="en-IN" dirty="0"/>
          </a:p>
        </p:txBody>
      </p:sp>
    </p:spTree>
    <p:extLst>
      <p:ext uri="{BB962C8B-B14F-4D97-AF65-F5344CB8AC3E}">
        <p14:creationId xmlns:p14="http://schemas.microsoft.com/office/powerpoint/2010/main" val="3369743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661EC82-6C0B-466B-96CA-E8865E01DA46}" type="datetimeFigureOut">
              <a:rPr lang="en-US" smtClean="0"/>
              <a:pPr/>
              <a:t>4/4/2019</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CC7D7CA3-8549-4CA0-AEA7-AE661FAED825}" type="slidenum">
              <a:rPr lang="en-IN" smtClean="0"/>
              <a:pPr/>
              <a:t>‹#›</a:t>
            </a:fld>
            <a:endParaRPr lang="en-IN" dirty="0"/>
          </a:p>
        </p:txBody>
      </p:sp>
    </p:spTree>
    <p:extLst>
      <p:ext uri="{BB962C8B-B14F-4D97-AF65-F5344CB8AC3E}">
        <p14:creationId xmlns:p14="http://schemas.microsoft.com/office/powerpoint/2010/main" val="3699545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61EC82-6C0B-466B-96CA-E8865E01DA46}" type="datetimeFigureOut">
              <a:rPr lang="en-US" smtClean="0"/>
              <a:pPr/>
              <a:t>4/4/2019</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CC7D7CA3-8549-4CA0-AEA7-AE661FAED825}" type="slidenum">
              <a:rPr lang="en-IN" smtClean="0"/>
              <a:pPr/>
              <a:t>‹#›</a:t>
            </a:fld>
            <a:endParaRPr lang="en-IN" dirty="0"/>
          </a:p>
        </p:txBody>
      </p:sp>
    </p:spTree>
    <p:extLst>
      <p:ext uri="{BB962C8B-B14F-4D97-AF65-F5344CB8AC3E}">
        <p14:creationId xmlns:p14="http://schemas.microsoft.com/office/powerpoint/2010/main" val="1151711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661EC82-6C0B-466B-96CA-E8865E01DA46}" type="datetimeFigureOut">
              <a:rPr lang="en-US" smtClean="0"/>
              <a:pPr/>
              <a:t>4/4/2019</a:t>
            </a:fld>
            <a:endParaRPr lang="en-IN"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CC7D7CA3-8549-4CA0-AEA7-AE661FAED825}" type="slidenum">
              <a:rPr lang="en-IN" smtClean="0"/>
              <a:pPr/>
              <a:t>‹#›</a:t>
            </a:fld>
            <a:endParaRPr lang="en-IN" dirty="0"/>
          </a:p>
        </p:txBody>
      </p:sp>
    </p:spTree>
    <p:extLst>
      <p:ext uri="{BB962C8B-B14F-4D97-AF65-F5344CB8AC3E}">
        <p14:creationId xmlns:p14="http://schemas.microsoft.com/office/powerpoint/2010/main" val="343601447"/>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 id="2147483908" r:id="rId15"/>
    <p:sldLayoutId id="214748390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7558" y="3429000"/>
            <a:ext cx="6886596" cy="1199704"/>
          </a:xfrm>
        </p:spPr>
        <p:txBody>
          <a:bodyPr/>
          <a:lstStyle/>
          <a:p>
            <a:r>
              <a:rPr lang="en-IN" b="1" dirty="0"/>
              <a:t>Electricity Bill Payment KIOSK</a:t>
            </a:r>
          </a:p>
        </p:txBody>
      </p:sp>
      <p:pic>
        <p:nvPicPr>
          <p:cNvPr id="4" name="Picture 3" descr="C:\Users\ashwini.b\Downloads\Easypay.jpg"/>
          <p:cNvPicPr/>
          <p:nvPr/>
        </p:nvPicPr>
        <p:blipFill>
          <a:blip r:embed="rId2"/>
          <a:srcRect/>
          <a:stretch>
            <a:fillRect/>
          </a:stretch>
        </p:blipFill>
        <p:spPr bwMode="auto">
          <a:xfrm>
            <a:off x="827584" y="1219774"/>
            <a:ext cx="6286544" cy="2209226"/>
          </a:xfrm>
          <a:prstGeom prst="rect">
            <a:avLst/>
          </a:prstGeom>
          <a:noFill/>
          <a:ln w="9525">
            <a:noFill/>
            <a:miter lim="800000"/>
            <a:headEnd/>
            <a:tailEnd/>
          </a:ln>
        </p:spPr>
      </p:pic>
      <p:pic>
        <p:nvPicPr>
          <p:cNvPr id="2" name="Picture 1">
            <a:extLst>
              <a:ext uri="{FF2B5EF4-FFF2-40B4-BE49-F238E27FC236}">
                <a16:creationId xmlns:a16="http://schemas.microsoft.com/office/drawing/2014/main" id="{CE847842-425F-45C9-AD7E-14AE8FA0787B}"/>
              </a:ext>
            </a:extLst>
          </p:cNvPr>
          <p:cNvPicPr>
            <a:picLocks noChangeAspect="1"/>
          </p:cNvPicPr>
          <p:nvPr/>
        </p:nvPicPr>
        <p:blipFill>
          <a:blip r:embed="rId3"/>
          <a:stretch>
            <a:fillRect/>
          </a:stretch>
        </p:blipFill>
        <p:spPr>
          <a:xfrm>
            <a:off x="2987811" y="3284984"/>
            <a:ext cx="704850" cy="962025"/>
          </a:xfrm>
          <a:prstGeom prst="rect">
            <a:avLst/>
          </a:prstGeom>
        </p:spPr>
      </p:pic>
      <p:pic>
        <p:nvPicPr>
          <p:cNvPr id="8" name="Picture 7">
            <a:extLst>
              <a:ext uri="{FF2B5EF4-FFF2-40B4-BE49-F238E27FC236}">
                <a16:creationId xmlns:a16="http://schemas.microsoft.com/office/drawing/2014/main" id="{7F2095D7-0019-4F48-B716-7FD00F639A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7811" y="344414"/>
            <a:ext cx="1905000" cy="8477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587152"/>
          </a:xfrm>
        </p:spPr>
        <p:txBody>
          <a:bodyPr>
            <a:normAutofit/>
          </a:bodyPr>
          <a:lstStyle/>
          <a:p>
            <a:r>
              <a:rPr lang="en-US" sz="2400" dirty="0">
                <a:solidFill>
                  <a:schemeClr val="tx1"/>
                </a:solidFill>
                <a:latin typeface="Arial" panose="020B0604020202020204" pitchFamily="34" charset="0"/>
                <a:cs typeface="Arial" panose="020B0604020202020204" pitchFamily="34" charset="0"/>
              </a:rPr>
              <a:t>Roles &amp; Responsibilities - Project Planning</a:t>
            </a:r>
            <a:endParaRPr lang="en-IN" sz="24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28FCD7F7-63A4-4A55-BDA4-A669FAC40A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7" y="1412776"/>
            <a:ext cx="6201736" cy="3816424"/>
          </a:xfrm>
          <a:prstGeom prst="rect">
            <a:avLst/>
          </a:prstGeom>
        </p:spPr>
      </p:pic>
    </p:spTree>
    <p:extLst>
      <p:ext uri="{BB962C8B-B14F-4D97-AF65-F5344CB8AC3E}">
        <p14:creationId xmlns:p14="http://schemas.microsoft.com/office/powerpoint/2010/main" val="1677080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7058745" cy="587152"/>
          </a:xfrm>
        </p:spPr>
        <p:txBody>
          <a:bodyPr>
            <a:normAutofit fontScale="90000"/>
          </a:bodyPr>
          <a:lstStyle/>
          <a:p>
            <a:r>
              <a:rPr lang="en-US" sz="2700" dirty="0">
                <a:solidFill>
                  <a:schemeClr val="tx1"/>
                </a:solidFill>
                <a:latin typeface="Arial" panose="020B0604020202020204" pitchFamily="34" charset="0"/>
                <a:cs typeface="Arial" panose="020B0604020202020204" pitchFamily="34" charset="0"/>
              </a:rPr>
              <a:t>Roles</a:t>
            </a:r>
            <a:r>
              <a:rPr lang="en-US" sz="2400" dirty="0">
                <a:solidFill>
                  <a:schemeClr val="tx1"/>
                </a:solidFill>
                <a:latin typeface="Arial" panose="020B0604020202020204" pitchFamily="34" charset="0"/>
                <a:cs typeface="Arial" panose="020B0604020202020204" pitchFamily="34" charset="0"/>
              </a:rPr>
              <a:t> &amp; Responsibilities - Project Monitoring &amp; Control</a:t>
            </a:r>
            <a:endParaRPr lang="en-US" sz="24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045C8BEE-A00F-452B-94AD-3495951FCE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527" y="1412776"/>
            <a:ext cx="6442888" cy="3096344"/>
          </a:xfrm>
          <a:prstGeom prst="rect">
            <a:avLst/>
          </a:prstGeom>
        </p:spPr>
      </p:pic>
    </p:spTree>
    <p:extLst>
      <p:ext uri="{BB962C8B-B14F-4D97-AF65-F5344CB8AC3E}">
        <p14:creationId xmlns:p14="http://schemas.microsoft.com/office/powerpoint/2010/main" val="388579766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698705" cy="587152"/>
          </a:xfrm>
        </p:spPr>
        <p:txBody>
          <a:bodyPr>
            <a:normAutofit fontScale="90000"/>
          </a:bodyPr>
          <a:lstStyle/>
          <a:p>
            <a:r>
              <a:rPr lang="en-US" sz="2800" dirty="0">
                <a:solidFill>
                  <a:schemeClr val="tx1"/>
                </a:solidFill>
                <a:latin typeface="Arial" panose="020B0604020202020204" pitchFamily="34" charset="0"/>
                <a:cs typeface="Arial" panose="020B0604020202020204" pitchFamily="34" charset="0"/>
              </a:rPr>
              <a:t>Roles &amp; Responsibilities - Technical Activities</a:t>
            </a:r>
            <a:endParaRPr lang="en-IN" sz="2800" dirty="0">
              <a:latin typeface="Arial" panose="020B0604020202020204" pitchFamily="34" charset="0"/>
              <a:cs typeface="Arial" panose="020B0604020202020204" pitchFamily="34" charset="0"/>
            </a:endParaRPr>
          </a:p>
        </p:txBody>
      </p:sp>
      <p:pic>
        <p:nvPicPr>
          <p:cNvPr id="7" name="Content Placeholder 6">
            <a:extLst>
              <a:ext uri="{FF2B5EF4-FFF2-40B4-BE49-F238E27FC236}">
                <a16:creationId xmlns:a16="http://schemas.microsoft.com/office/drawing/2014/main" id="{1E10748F-9710-45EF-885A-165F8DD378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1412776"/>
            <a:ext cx="5760640" cy="4392488"/>
          </a:xfr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1AA0F-8622-493C-BF4C-E32D3B1A9DAF}"/>
              </a:ext>
            </a:extLst>
          </p:cNvPr>
          <p:cNvSpPr>
            <a:spLocks noGrp="1"/>
          </p:cNvSpPr>
          <p:nvPr>
            <p:ph type="title"/>
          </p:nvPr>
        </p:nvSpPr>
        <p:spPr>
          <a:xfrm>
            <a:off x="609599" y="609600"/>
            <a:ext cx="7274769" cy="659160"/>
          </a:xfrm>
        </p:spPr>
        <p:txBody>
          <a:bodyPr/>
          <a:lstStyle/>
          <a:p>
            <a:r>
              <a:rPr lang="en-US" dirty="0">
                <a:latin typeface="Arial Rounded MT Bold" panose="020F0704030504030204" pitchFamily="34" charset="0"/>
              </a:rPr>
              <a:t>Requirement Management Plan</a:t>
            </a:r>
            <a:endParaRPr lang="en-US" dirty="0"/>
          </a:p>
        </p:txBody>
      </p:sp>
      <p:pic>
        <p:nvPicPr>
          <p:cNvPr id="9" name="Content Placeholder 8">
            <a:extLst>
              <a:ext uri="{FF2B5EF4-FFF2-40B4-BE49-F238E27FC236}">
                <a16:creationId xmlns:a16="http://schemas.microsoft.com/office/drawing/2014/main" id="{5D3751C6-BEAE-44FC-B3C3-53CB304EFC0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1628800"/>
            <a:ext cx="5832648" cy="4436764"/>
          </a:xfrm>
        </p:spPr>
      </p:pic>
    </p:spTree>
    <p:extLst>
      <p:ext uri="{BB962C8B-B14F-4D97-AF65-F5344CB8AC3E}">
        <p14:creationId xmlns:p14="http://schemas.microsoft.com/office/powerpoint/2010/main" val="1609164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9" y="332656"/>
            <a:ext cx="8352928" cy="792088"/>
          </a:xfrm>
        </p:spPr>
        <p:txBody>
          <a:bodyPr>
            <a:normAutofit fontScale="90000"/>
          </a:bodyPr>
          <a:lstStyle/>
          <a:p>
            <a:r>
              <a:rPr lang="en-US" b="1" dirty="0">
                <a:latin typeface="Arial Rounded MT Bold" panose="020F0704030504030204" pitchFamily="34" charset="0"/>
                <a:cs typeface="Arial" panose="020B0604020202020204" pitchFamily="34" charset="0"/>
              </a:rPr>
              <a:t>Requirements Traceability Matrix - RTM</a:t>
            </a:r>
            <a:endParaRPr lang="en-IN" dirty="0"/>
          </a:p>
        </p:txBody>
      </p:sp>
      <p:pic>
        <p:nvPicPr>
          <p:cNvPr id="5" name="Picture 4">
            <a:extLst>
              <a:ext uri="{FF2B5EF4-FFF2-40B4-BE49-F238E27FC236}">
                <a16:creationId xmlns:a16="http://schemas.microsoft.com/office/drawing/2014/main" id="{8A6BCD8D-04B6-4FCE-BFF4-935275D262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28800"/>
            <a:ext cx="9144000" cy="3888432"/>
          </a:xfrm>
          <a:prstGeom prst="rect">
            <a:avLst/>
          </a:prstGeom>
        </p:spPr>
      </p:pic>
    </p:spTree>
    <p:extLst>
      <p:ext uri="{BB962C8B-B14F-4D97-AF65-F5344CB8AC3E}">
        <p14:creationId xmlns:p14="http://schemas.microsoft.com/office/powerpoint/2010/main" val="2790215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4D81A-67B6-47E1-8187-09C66C4E39D9}"/>
              </a:ext>
            </a:extLst>
          </p:cNvPr>
          <p:cNvSpPr>
            <a:spLocks noGrp="1"/>
          </p:cNvSpPr>
          <p:nvPr>
            <p:ph type="title"/>
          </p:nvPr>
        </p:nvSpPr>
        <p:spPr>
          <a:xfrm>
            <a:off x="609599" y="609600"/>
            <a:ext cx="6347713" cy="731168"/>
          </a:xfrm>
        </p:spPr>
        <p:txBody>
          <a:bodyPr/>
          <a:lstStyle/>
          <a:p>
            <a:r>
              <a:rPr lang="en-US" b="1" dirty="0">
                <a:latin typeface="Arial Rounded MT Bold" panose="020F0704030504030204" pitchFamily="34" charset="0"/>
                <a:cs typeface="Arial" panose="020B0604020202020204" pitchFamily="34" charset="0"/>
              </a:rPr>
              <a:t>Test Plan</a:t>
            </a:r>
            <a:endParaRPr lang="en-US" dirty="0"/>
          </a:p>
        </p:txBody>
      </p:sp>
      <p:pic>
        <p:nvPicPr>
          <p:cNvPr id="6" name="Content Placeholder 5">
            <a:extLst>
              <a:ext uri="{FF2B5EF4-FFF2-40B4-BE49-F238E27FC236}">
                <a16:creationId xmlns:a16="http://schemas.microsoft.com/office/drawing/2014/main" id="{08C92E73-C89D-4C6B-8B6C-DF161F79AD1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1340768"/>
            <a:ext cx="5256584" cy="5112568"/>
          </a:xfrm>
        </p:spPr>
      </p:pic>
    </p:spTree>
    <p:extLst>
      <p:ext uri="{BB962C8B-B14F-4D97-AF65-F5344CB8AC3E}">
        <p14:creationId xmlns:p14="http://schemas.microsoft.com/office/powerpoint/2010/main" val="3463715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B91A8-B7EF-46AB-8496-65CF2C5AE4E8}"/>
              </a:ext>
            </a:extLst>
          </p:cNvPr>
          <p:cNvSpPr>
            <a:spLocks noGrp="1"/>
          </p:cNvSpPr>
          <p:nvPr>
            <p:ph type="title"/>
          </p:nvPr>
        </p:nvSpPr>
        <p:spPr>
          <a:xfrm>
            <a:off x="609599" y="609600"/>
            <a:ext cx="6347713" cy="875184"/>
          </a:xfrm>
        </p:spPr>
        <p:txBody>
          <a:bodyPr/>
          <a:lstStyle/>
          <a:p>
            <a:r>
              <a:rPr lang="en-US" b="1" dirty="0">
                <a:latin typeface="Arial Rounded MT Bold" panose="020F0704030504030204" pitchFamily="34" charset="0"/>
                <a:cs typeface="Arial" panose="020B0604020202020204" pitchFamily="34" charset="0"/>
              </a:rPr>
              <a:t>RACI Chart</a:t>
            </a:r>
            <a:endParaRPr lang="en-US" dirty="0"/>
          </a:p>
        </p:txBody>
      </p:sp>
      <p:pic>
        <p:nvPicPr>
          <p:cNvPr id="4" name="Content Placeholder 3">
            <a:extLst>
              <a:ext uri="{FF2B5EF4-FFF2-40B4-BE49-F238E27FC236}">
                <a16:creationId xmlns:a16="http://schemas.microsoft.com/office/drawing/2014/main" id="{72AA8C34-FFE6-4790-97DF-E8F13E834679}"/>
              </a:ext>
            </a:extLst>
          </p:cNvPr>
          <p:cNvPicPr>
            <a:picLocks noGrp="1" noChangeAspect="1"/>
          </p:cNvPicPr>
          <p:nvPr>
            <p:ph idx="1"/>
          </p:nvPr>
        </p:nvPicPr>
        <p:blipFill>
          <a:blip r:embed="rId2"/>
          <a:stretch>
            <a:fillRect/>
          </a:stretch>
        </p:blipFill>
        <p:spPr>
          <a:xfrm>
            <a:off x="882897" y="1453843"/>
            <a:ext cx="6057720" cy="4436764"/>
          </a:xfrm>
          <a:prstGeom prst="rect">
            <a:avLst/>
          </a:prstGeom>
        </p:spPr>
      </p:pic>
    </p:spTree>
    <p:extLst>
      <p:ext uri="{BB962C8B-B14F-4D97-AF65-F5344CB8AC3E}">
        <p14:creationId xmlns:p14="http://schemas.microsoft.com/office/powerpoint/2010/main" val="3465763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A0A2A-55FB-43AA-90A2-8C969A526505}"/>
              </a:ext>
            </a:extLst>
          </p:cNvPr>
          <p:cNvSpPr>
            <a:spLocks noGrp="1"/>
          </p:cNvSpPr>
          <p:nvPr>
            <p:ph type="title"/>
          </p:nvPr>
        </p:nvSpPr>
        <p:spPr>
          <a:xfrm>
            <a:off x="609599" y="609600"/>
            <a:ext cx="8210873" cy="769144"/>
          </a:xfrm>
        </p:spPr>
        <p:txBody>
          <a:bodyPr>
            <a:normAutofit/>
          </a:bodyPr>
          <a:lstStyle/>
          <a:p>
            <a:r>
              <a:rPr lang="en-US" sz="3200" b="1" dirty="0">
                <a:latin typeface="Arial Rounded MT Bold" panose="020F0704030504030204" pitchFamily="34" charset="0"/>
                <a:cs typeface="Arial" panose="020B0604020202020204" pitchFamily="34" charset="0"/>
              </a:rPr>
              <a:t>Project Planning – Gantt Chart (Actual)</a:t>
            </a:r>
            <a:endParaRPr lang="en-US" sz="3200" dirty="0"/>
          </a:p>
        </p:txBody>
      </p:sp>
      <p:pic>
        <p:nvPicPr>
          <p:cNvPr id="6" name="Content Placeholder 5">
            <a:extLst>
              <a:ext uri="{FF2B5EF4-FFF2-40B4-BE49-F238E27FC236}">
                <a16:creationId xmlns:a16="http://schemas.microsoft.com/office/drawing/2014/main" id="{362F2A43-3154-4171-A2D2-4D59E0EDFDE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628800"/>
            <a:ext cx="6914728" cy="3816423"/>
          </a:xfrm>
        </p:spPr>
      </p:pic>
    </p:spTree>
    <p:extLst>
      <p:ext uri="{BB962C8B-B14F-4D97-AF65-F5344CB8AC3E}">
        <p14:creationId xmlns:p14="http://schemas.microsoft.com/office/powerpoint/2010/main" val="1954858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27BF1-FF2E-4636-91E9-8607DED92B27}"/>
              </a:ext>
            </a:extLst>
          </p:cNvPr>
          <p:cNvSpPr>
            <a:spLocks noGrp="1"/>
          </p:cNvSpPr>
          <p:nvPr>
            <p:ph type="title"/>
          </p:nvPr>
        </p:nvSpPr>
        <p:spPr>
          <a:xfrm>
            <a:off x="609599" y="609600"/>
            <a:ext cx="7778825" cy="818171"/>
          </a:xfrm>
        </p:spPr>
        <p:txBody>
          <a:bodyPr>
            <a:normAutofit fontScale="90000"/>
          </a:bodyPr>
          <a:lstStyle/>
          <a:p>
            <a:r>
              <a:rPr lang="en-US" dirty="0">
                <a:latin typeface="Arial Rounded MT Bold" pitchFamily="34" charset="0"/>
              </a:rPr>
              <a:t>Project Planning - Skill Gap Analysis</a:t>
            </a:r>
            <a:endParaRPr lang="en-US" dirty="0"/>
          </a:p>
        </p:txBody>
      </p:sp>
      <p:pic>
        <p:nvPicPr>
          <p:cNvPr id="7" name="Content Placeholder 6">
            <a:extLst>
              <a:ext uri="{FF2B5EF4-FFF2-40B4-BE49-F238E27FC236}">
                <a16:creationId xmlns:a16="http://schemas.microsoft.com/office/drawing/2014/main" id="{ABB057E4-ECB4-4EA5-A0CE-B61B323632F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1628800"/>
            <a:ext cx="5904656" cy="2880320"/>
          </a:xfrm>
        </p:spPr>
      </p:pic>
    </p:spTree>
    <p:extLst>
      <p:ext uri="{BB962C8B-B14F-4D97-AF65-F5344CB8AC3E}">
        <p14:creationId xmlns:p14="http://schemas.microsoft.com/office/powerpoint/2010/main" val="615823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861D3-D63E-446E-B8FA-8DE806B81403}"/>
              </a:ext>
            </a:extLst>
          </p:cNvPr>
          <p:cNvSpPr>
            <a:spLocks noGrp="1"/>
          </p:cNvSpPr>
          <p:nvPr>
            <p:ph type="title"/>
          </p:nvPr>
        </p:nvSpPr>
        <p:spPr>
          <a:xfrm>
            <a:off x="609599" y="609600"/>
            <a:ext cx="7778825" cy="731168"/>
          </a:xfrm>
        </p:spPr>
        <p:txBody>
          <a:bodyPr>
            <a:normAutofit/>
          </a:bodyPr>
          <a:lstStyle/>
          <a:p>
            <a:r>
              <a:rPr lang="en-US" sz="2800" dirty="0">
                <a:latin typeface="Arial Rounded MT Bold" pitchFamily="34" charset="0"/>
              </a:rPr>
              <a:t>Project Planning - Milestones &amp; Deliverables</a:t>
            </a:r>
            <a:endParaRPr lang="en-US" sz="2800" dirty="0"/>
          </a:p>
        </p:txBody>
      </p:sp>
      <p:pic>
        <p:nvPicPr>
          <p:cNvPr id="6" name="Content Placeholder 5">
            <a:extLst>
              <a:ext uri="{FF2B5EF4-FFF2-40B4-BE49-F238E27FC236}">
                <a16:creationId xmlns:a16="http://schemas.microsoft.com/office/drawing/2014/main" id="{54930AD7-B83A-4705-AA36-3A0175F308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7372" y="1484784"/>
            <a:ext cx="6314948" cy="4896544"/>
          </a:xfrm>
        </p:spPr>
      </p:pic>
    </p:spTree>
    <p:extLst>
      <p:ext uri="{BB962C8B-B14F-4D97-AF65-F5344CB8AC3E}">
        <p14:creationId xmlns:p14="http://schemas.microsoft.com/office/powerpoint/2010/main" val="858672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815A7B4-532E-48C9-AC24-D78ACF333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0" cy="6866467"/>
            <a:chOff x="0" y="-8467"/>
            <a:chExt cx="12192000" cy="6866467"/>
          </a:xfrm>
        </p:grpSpPr>
        <p:sp>
          <p:nvSpPr>
            <p:cNvPr id="11" name="Freeform 14">
              <a:extLst>
                <a:ext uri="{FF2B5EF4-FFF2-40B4-BE49-F238E27FC236}">
                  <a16:creationId xmlns:a16="http://schemas.microsoft.com/office/drawing/2014/main" id="{D40109F4-CE5C-45F4-856E-F3F69C9F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3CBAA4DE-3D7B-460B-AE98-D9F9990C0B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7BF1ED3E-4F80-4AF6-A41B-44F53DDE61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C0B2D747-3E31-45C5-9A98-A9710A585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A15FD4BA-3020-462D-8BE8-B3A65B8E4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A304284A-7318-4DD5-898C-2F6B23C77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9DF48E66-B635-4509-B115-E0987C01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E3B96D94-5F5A-4F4C-810C-917BF4D26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7F3782D6-BFF8-4389-9D39-A023ADAA9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CE162D4-FCAE-441B-B5E9-C91DE6212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200149" y="4571999"/>
            <a:ext cx="5755351" cy="1087656"/>
          </a:xfrm>
        </p:spPr>
        <p:txBody>
          <a:bodyPr vert="horz" lIns="91440" tIns="45720" rIns="91440" bIns="45720" rtlCol="0" anchor="b">
            <a:normAutofit/>
          </a:bodyPr>
          <a:lstStyle/>
          <a:p>
            <a:r>
              <a:rPr lang="en-US" sz="4200" dirty="0"/>
              <a:t>Overview</a:t>
            </a:r>
          </a:p>
        </p:txBody>
      </p:sp>
      <p:graphicFrame>
        <p:nvGraphicFramePr>
          <p:cNvPr id="5" name="Table 4"/>
          <p:cNvGraphicFramePr>
            <a:graphicFrameLocks noGrp="1"/>
          </p:cNvGraphicFramePr>
          <p:nvPr>
            <p:extLst>
              <p:ext uri="{D42A27DB-BD31-4B8C-83A1-F6EECF244321}">
                <p14:modId xmlns:p14="http://schemas.microsoft.com/office/powerpoint/2010/main" val="4232380292"/>
              </p:ext>
            </p:extLst>
          </p:nvPr>
        </p:nvGraphicFramePr>
        <p:xfrm>
          <a:off x="1200150" y="631148"/>
          <a:ext cx="5814999" cy="3754208"/>
        </p:xfrm>
        <a:graphic>
          <a:graphicData uri="http://schemas.openxmlformats.org/drawingml/2006/table">
            <a:tbl>
              <a:tblPr firstRow="1" bandRow="1">
                <a:tableStyleId>{5C22544A-7EE6-4342-B048-85BDC9FD1C3A}</a:tableStyleId>
              </a:tblPr>
              <a:tblGrid>
                <a:gridCol w="1045715">
                  <a:extLst>
                    <a:ext uri="{9D8B030D-6E8A-4147-A177-3AD203B41FA5}">
                      <a16:colId xmlns:a16="http://schemas.microsoft.com/office/drawing/2014/main" val="20000"/>
                    </a:ext>
                  </a:extLst>
                </a:gridCol>
                <a:gridCol w="1716266">
                  <a:extLst>
                    <a:ext uri="{9D8B030D-6E8A-4147-A177-3AD203B41FA5}">
                      <a16:colId xmlns:a16="http://schemas.microsoft.com/office/drawing/2014/main" val="20001"/>
                    </a:ext>
                  </a:extLst>
                </a:gridCol>
                <a:gridCol w="116840">
                  <a:extLst>
                    <a:ext uri="{9D8B030D-6E8A-4147-A177-3AD203B41FA5}">
                      <a16:colId xmlns:a16="http://schemas.microsoft.com/office/drawing/2014/main" val="20002"/>
                    </a:ext>
                  </a:extLst>
                </a:gridCol>
                <a:gridCol w="876287">
                  <a:extLst>
                    <a:ext uri="{9D8B030D-6E8A-4147-A177-3AD203B41FA5}">
                      <a16:colId xmlns:a16="http://schemas.microsoft.com/office/drawing/2014/main" val="20003"/>
                    </a:ext>
                  </a:extLst>
                </a:gridCol>
                <a:gridCol w="2059891">
                  <a:extLst>
                    <a:ext uri="{9D8B030D-6E8A-4147-A177-3AD203B41FA5}">
                      <a16:colId xmlns:a16="http://schemas.microsoft.com/office/drawing/2014/main" val="20004"/>
                    </a:ext>
                  </a:extLst>
                </a:gridCol>
              </a:tblGrid>
              <a:tr h="371232">
                <a:tc gridSpan="5">
                  <a:txBody>
                    <a:bodyPr/>
                    <a:lstStyle/>
                    <a:p>
                      <a:pPr algn="l"/>
                      <a:r>
                        <a:rPr lang="en-US" sz="1800" dirty="0"/>
                        <a:t>About</a:t>
                      </a:r>
                      <a:r>
                        <a:rPr lang="en-US" sz="1800" baseline="0" dirty="0"/>
                        <a:t> i~Easypay</a:t>
                      </a:r>
                      <a:endParaRPr lang="en-US" sz="1800" dirty="0">
                        <a:solidFill>
                          <a:schemeClr val="bg1"/>
                        </a:solidFill>
                        <a:latin typeface="Calibri" pitchFamily="34" charset="0"/>
                        <a:cs typeface="Calibri" pitchFamily="34" charset="0"/>
                      </a:endParaRPr>
                    </a:p>
                  </a:txBody>
                  <a:tcPr marL="63458" marR="63458" marT="34373" marB="34373"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46218">
                <a:tc gridSpan="5">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1800" kern="1200">
                          <a:latin typeface="Calibri" pitchFamily="34" charset="0"/>
                          <a:cs typeface="Calibri" pitchFamily="34" charset="0"/>
                        </a:rPr>
                        <a:t>Development &amp; deployment of windows and Web Bases Application for Electricity</a:t>
                      </a:r>
                      <a:r>
                        <a:rPr lang="en-US" sz="1800" kern="1200" baseline="0">
                          <a:latin typeface="Calibri" pitchFamily="34" charset="0"/>
                          <a:cs typeface="Calibri" pitchFamily="34" charset="0"/>
                        </a:rPr>
                        <a:t> Bill Payment  KIOSK </a:t>
                      </a:r>
                      <a:r>
                        <a:rPr lang="en-US" sz="1800" kern="1200">
                          <a:latin typeface="Calibri" pitchFamily="34" charset="0"/>
                          <a:cs typeface="Calibri" pitchFamily="34" charset="0"/>
                        </a:rPr>
                        <a:t>with support.</a:t>
                      </a:r>
                      <a:endParaRPr lang="en-US" sz="1800">
                        <a:solidFill>
                          <a:schemeClr val="tx1"/>
                        </a:solidFill>
                        <a:latin typeface="Calibri" pitchFamily="34" charset="0"/>
                        <a:cs typeface="Calibri" pitchFamily="34" charset="0"/>
                      </a:endParaRPr>
                    </a:p>
                  </a:txBody>
                  <a:tcPr marL="63458" marR="63458" marT="34373" marB="34373"/>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22217">
                <a:tc gridSpan="5">
                  <a:txBody>
                    <a:bodyPr/>
                    <a:lstStyle/>
                    <a:p>
                      <a:endParaRPr lang="en-US" sz="600"/>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02485">
                <a:tc>
                  <a:txBody>
                    <a:bodyPr/>
                    <a:lstStyle/>
                    <a:p>
                      <a:r>
                        <a:rPr lang="en-US" sz="1200">
                          <a:latin typeface="Calibri" pitchFamily="34" charset="0"/>
                          <a:cs typeface="Calibri" pitchFamily="34" charset="0"/>
                        </a:rPr>
                        <a:t>Start</a:t>
                      </a:r>
                      <a:r>
                        <a:rPr lang="en-US" sz="1200" baseline="0">
                          <a:latin typeface="Calibri" pitchFamily="34" charset="0"/>
                          <a:cs typeface="Calibri" pitchFamily="34" charset="0"/>
                        </a:rPr>
                        <a:t> Date </a:t>
                      </a:r>
                      <a:endParaRPr lang="en-US" sz="1200" b="1">
                        <a:solidFill>
                          <a:schemeClr val="bg1"/>
                        </a:solidFill>
                        <a:latin typeface="Calibri" pitchFamily="34" charset="0"/>
                        <a:cs typeface="Calibri" pitchFamily="34" charset="0"/>
                      </a:endParaRPr>
                    </a:p>
                  </a:txBody>
                  <a:tcPr marL="63458" marR="63458" marT="34373" marB="34373" anchor="ctr"/>
                </a:tc>
                <a:tc>
                  <a:txBody>
                    <a:bodyPr/>
                    <a:lstStyle/>
                    <a:p>
                      <a:r>
                        <a:rPr lang="en-US" sz="1400" kern="1200">
                          <a:latin typeface="Calibri" pitchFamily="34" charset="0"/>
                          <a:cs typeface="Calibri" pitchFamily="34" charset="0"/>
                        </a:rPr>
                        <a:t>26-Oct-2016</a:t>
                      </a:r>
                      <a:endParaRPr lang="en-US" sz="1200">
                        <a:latin typeface="Calibri" pitchFamily="34" charset="0"/>
                        <a:cs typeface="Calibri" pitchFamily="34" charset="0"/>
                      </a:endParaRPr>
                    </a:p>
                  </a:txBody>
                  <a:tcPr marL="63458" marR="63458" marT="34373" marB="34373" anchor="ctr"/>
                </a:tc>
                <a:tc>
                  <a:txBody>
                    <a:bodyPr/>
                    <a:lstStyle/>
                    <a:p>
                      <a:endParaRPr lang="en-US" sz="1400" dirty="0"/>
                    </a:p>
                  </a:txBody>
                  <a:tcPr marL="0" marR="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t>End</a:t>
                      </a:r>
                      <a:r>
                        <a:rPr lang="en-US" sz="1200" baseline="0"/>
                        <a:t> Date</a:t>
                      </a:r>
                      <a:endParaRPr lang="en-US" sz="1200" b="1">
                        <a:solidFill>
                          <a:schemeClr val="bg1"/>
                        </a:solidFill>
                      </a:endParaRPr>
                    </a:p>
                  </a:txBody>
                  <a:tcPr marL="63458" marR="63458" marT="34373" marB="34373" anchor="ctr"/>
                </a:tc>
                <a:tc>
                  <a:txBody>
                    <a:bodyPr/>
                    <a:lstStyle/>
                    <a:p>
                      <a:r>
                        <a:rPr lang="en-US" sz="1400" kern="1200">
                          <a:latin typeface="Calibri" pitchFamily="34" charset="0"/>
                          <a:cs typeface="Calibri" pitchFamily="34" charset="0"/>
                        </a:rPr>
                        <a:t>23-Feb-2017</a:t>
                      </a:r>
                      <a:endParaRPr lang="en-US" sz="1200">
                        <a:latin typeface="Calibri" pitchFamily="34" charset="0"/>
                        <a:cs typeface="Calibri" pitchFamily="34" charset="0"/>
                      </a:endParaRPr>
                    </a:p>
                  </a:txBody>
                  <a:tcPr marL="63458" marR="63458" marT="34373" marB="34373" anchor="ctr"/>
                </a:tc>
                <a:extLst>
                  <a:ext uri="{0D108BD9-81ED-4DB2-BD59-A6C34878D82A}">
                    <a16:rowId xmlns:a16="http://schemas.microsoft.com/office/drawing/2014/main" val="10003"/>
                  </a:ext>
                </a:extLst>
              </a:tr>
              <a:tr h="122217">
                <a:tc gridSpan="5">
                  <a:txBody>
                    <a:bodyPr/>
                    <a:lstStyle/>
                    <a:p>
                      <a:endParaRPr lang="en-US" sz="600">
                        <a:latin typeface="Calibri" pitchFamily="34" charset="0"/>
                        <a:cs typeface="Calibri" pitchFamily="34"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462894">
                <a:tc>
                  <a:txBody>
                    <a:bodyPr/>
                    <a:lstStyle/>
                    <a:p>
                      <a:r>
                        <a:rPr lang="en-US" sz="1200">
                          <a:latin typeface="Calibri" pitchFamily="34" charset="0"/>
                          <a:cs typeface="Calibri" pitchFamily="34" charset="0"/>
                        </a:rPr>
                        <a:t>Technologies</a:t>
                      </a:r>
                      <a:r>
                        <a:rPr lang="en-US" sz="1200" baseline="0">
                          <a:latin typeface="Calibri" pitchFamily="34" charset="0"/>
                          <a:cs typeface="Calibri" pitchFamily="34" charset="0"/>
                        </a:rPr>
                        <a:t> Used </a:t>
                      </a:r>
                      <a:endParaRPr lang="en-US" sz="1200" b="1">
                        <a:solidFill>
                          <a:schemeClr val="bg1"/>
                        </a:solidFill>
                        <a:latin typeface="Calibri" pitchFamily="34" charset="0"/>
                        <a:cs typeface="Calibri" pitchFamily="34" charset="0"/>
                      </a:endParaRPr>
                    </a:p>
                  </a:txBody>
                  <a:tcPr marL="63458" marR="63458" marT="34373" marB="34373" anchor="ctr"/>
                </a:tc>
                <a:tc>
                  <a:txBody>
                    <a:bodyPr/>
                    <a:lstStyle/>
                    <a:p>
                      <a:r>
                        <a:rPr lang="en-US" sz="1200">
                          <a:latin typeface="Calibri" pitchFamily="34" charset="0"/>
                          <a:cs typeface="Calibri" pitchFamily="34" charset="0"/>
                        </a:rPr>
                        <a:t> Asp. Net,</a:t>
                      </a:r>
                      <a:r>
                        <a:rPr lang="en-US" sz="1200" baseline="0">
                          <a:latin typeface="Calibri" pitchFamily="34" charset="0"/>
                          <a:cs typeface="Calibri" pitchFamily="34" charset="0"/>
                        </a:rPr>
                        <a:t> Oracle 12C</a:t>
                      </a:r>
                      <a:endParaRPr lang="en-US" sz="1200">
                        <a:latin typeface="Calibri" pitchFamily="34" charset="0"/>
                        <a:cs typeface="Calibri" pitchFamily="34" charset="0"/>
                      </a:endParaRPr>
                    </a:p>
                  </a:txBody>
                  <a:tcPr marL="63458" marR="63458" marT="34373" marB="34373" anchor="ctr"/>
                </a:tc>
                <a:tc>
                  <a:txBody>
                    <a:bodyPr/>
                    <a:lstStyle/>
                    <a:p>
                      <a:endParaRPr lang="en-US" sz="1400"/>
                    </a:p>
                  </a:txBody>
                  <a:tcPr marL="0" marR="0" marT="0" marB="0" anchor="ctr"/>
                </a:tc>
                <a:tc>
                  <a:txBody>
                    <a:bodyPr/>
                    <a:lstStyle/>
                    <a:p>
                      <a:r>
                        <a:rPr lang="en-US" sz="1200" dirty="0"/>
                        <a:t>Skillset</a:t>
                      </a:r>
                      <a:r>
                        <a:rPr lang="en-US" sz="1200" baseline="0" dirty="0"/>
                        <a:t> Used</a:t>
                      </a:r>
                      <a:endParaRPr lang="en-US" sz="1200" b="1" dirty="0">
                        <a:solidFill>
                          <a:schemeClr val="bg1"/>
                        </a:solidFill>
                      </a:endParaRPr>
                    </a:p>
                  </a:txBody>
                  <a:tcPr marL="63458" marR="63458" marT="34373" marB="34373" anchor="ctr"/>
                </a:tc>
                <a:tc>
                  <a:txBody>
                    <a:bodyPr/>
                    <a:lstStyle/>
                    <a:p>
                      <a:r>
                        <a:rPr lang="en-US" sz="1200" baseline="0">
                          <a:latin typeface="Calibri" pitchFamily="34" charset="0"/>
                          <a:cs typeface="Calibri" pitchFamily="34" charset="0"/>
                        </a:rPr>
                        <a:t> C#, Asp. Net, Java Script, SQL</a:t>
                      </a:r>
                      <a:endParaRPr lang="en-US" sz="1200">
                        <a:latin typeface="Calibri" pitchFamily="34" charset="0"/>
                        <a:cs typeface="Calibri" pitchFamily="34" charset="0"/>
                      </a:endParaRPr>
                    </a:p>
                  </a:txBody>
                  <a:tcPr marL="63458" marR="63458" marT="34373" marB="34373" anchor="ctr"/>
                </a:tc>
                <a:extLst>
                  <a:ext uri="{0D108BD9-81ED-4DB2-BD59-A6C34878D82A}">
                    <a16:rowId xmlns:a16="http://schemas.microsoft.com/office/drawing/2014/main" val="10005"/>
                  </a:ext>
                </a:extLst>
              </a:tr>
              <a:tr h="122217">
                <a:tc gridSpan="5">
                  <a:txBody>
                    <a:bodyPr/>
                    <a:lstStyle/>
                    <a:p>
                      <a:endParaRPr lang="en-US" sz="600">
                        <a:latin typeface="Calibri" pitchFamily="34" charset="0"/>
                        <a:cs typeface="Calibri" pitchFamily="34"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462894">
                <a:tc>
                  <a:txBody>
                    <a:bodyPr/>
                    <a:lstStyle/>
                    <a:p>
                      <a:r>
                        <a:rPr lang="en-US" sz="1200">
                          <a:latin typeface="Calibri" pitchFamily="34" charset="0"/>
                          <a:cs typeface="Calibri" pitchFamily="34" charset="0"/>
                        </a:rPr>
                        <a:t>Project</a:t>
                      </a:r>
                    </a:p>
                    <a:p>
                      <a:r>
                        <a:rPr lang="en-US" sz="1200">
                          <a:latin typeface="Calibri" pitchFamily="34" charset="0"/>
                          <a:cs typeface="Calibri" pitchFamily="34" charset="0"/>
                        </a:rPr>
                        <a:t>Life Cycle</a:t>
                      </a:r>
                      <a:r>
                        <a:rPr lang="en-US" sz="1200" baseline="0">
                          <a:latin typeface="Calibri" pitchFamily="34" charset="0"/>
                          <a:cs typeface="Calibri" pitchFamily="34" charset="0"/>
                        </a:rPr>
                        <a:t> </a:t>
                      </a:r>
                      <a:endParaRPr lang="en-US" sz="1200" b="1">
                        <a:solidFill>
                          <a:schemeClr val="bg1"/>
                        </a:solidFill>
                        <a:latin typeface="Calibri" pitchFamily="34" charset="0"/>
                        <a:cs typeface="Calibri" pitchFamily="34" charset="0"/>
                      </a:endParaRPr>
                    </a:p>
                  </a:txBody>
                  <a:tcPr marL="63458" marR="63458" marT="34373" marB="34373" anchor="ctr"/>
                </a:tc>
                <a:tc>
                  <a:txBody>
                    <a:bodyPr/>
                    <a:lstStyle/>
                    <a:p>
                      <a:r>
                        <a:rPr lang="en-US" sz="1200" dirty="0">
                          <a:latin typeface="Calibri" pitchFamily="34" charset="0"/>
                          <a:cs typeface="Calibri" pitchFamily="34" charset="0"/>
                        </a:rPr>
                        <a:t>Waterfall </a:t>
                      </a:r>
                    </a:p>
                  </a:txBody>
                  <a:tcPr marL="63458" marR="63458" marT="34373" marB="34373" anchor="ctr"/>
                </a:tc>
                <a:tc>
                  <a:txBody>
                    <a:bodyPr/>
                    <a:lstStyle/>
                    <a:p>
                      <a:endParaRPr lang="en-US" sz="1400"/>
                    </a:p>
                  </a:txBody>
                  <a:tcPr marL="0" marR="0" marT="0" marB="0" anchor="ctr"/>
                </a:tc>
                <a:tc>
                  <a:txBody>
                    <a:bodyPr/>
                    <a:lstStyle/>
                    <a:p>
                      <a:r>
                        <a:rPr lang="en-US" sz="1200"/>
                        <a:t>Team Size</a:t>
                      </a:r>
                      <a:endParaRPr lang="en-US" sz="1200" b="1">
                        <a:solidFill>
                          <a:schemeClr val="bg1"/>
                        </a:solidFill>
                      </a:endParaRPr>
                    </a:p>
                  </a:txBody>
                  <a:tcPr marL="63458" marR="63458" marT="34373" marB="34373" anchor="ctr"/>
                </a:tc>
                <a:tc>
                  <a:txBody>
                    <a:bodyPr/>
                    <a:lstStyle/>
                    <a:p>
                      <a:r>
                        <a:rPr lang="en-US" sz="1400" dirty="0">
                          <a:solidFill>
                            <a:schemeClr val="tx1"/>
                          </a:solidFill>
                          <a:latin typeface="Calibri" pitchFamily="34" charset="0"/>
                          <a:cs typeface="Calibri" pitchFamily="34" charset="0"/>
                        </a:rPr>
                        <a:t>5</a:t>
                      </a:r>
                    </a:p>
                  </a:txBody>
                  <a:tcPr marL="63458" marR="63458" marT="34373" marB="34373" anchor="ctr"/>
                </a:tc>
                <a:extLst>
                  <a:ext uri="{0D108BD9-81ED-4DB2-BD59-A6C34878D82A}">
                    <a16:rowId xmlns:a16="http://schemas.microsoft.com/office/drawing/2014/main" val="10007"/>
                  </a:ext>
                </a:extLst>
              </a:tr>
              <a:tr h="122217">
                <a:tc gridSpan="5">
                  <a:txBody>
                    <a:bodyPr/>
                    <a:lstStyle/>
                    <a:p>
                      <a:endParaRPr lang="en-US" sz="600">
                        <a:latin typeface="Calibri" pitchFamily="34" charset="0"/>
                        <a:cs typeface="Calibri" pitchFamily="34"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462894">
                <a:tc>
                  <a:txBody>
                    <a:bodyPr/>
                    <a:lstStyle/>
                    <a:p>
                      <a:r>
                        <a:rPr lang="en-US" sz="1200" dirty="0">
                          <a:latin typeface="Calibri" pitchFamily="34" charset="0"/>
                          <a:cs typeface="Calibri" pitchFamily="34" charset="0"/>
                        </a:rPr>
                        <a:t>Client</a:t>
                      </a:r>
                      <a:endParaRPr lang="en-US" sz="1200" b="1" dirty="0">
                        <a:solidFill>
                          <a:schemeClr val="bg1"/>
                        </a:solidFill>
                        <a:latin typeface="Calibri" pitchFamily="34" charset="0"/>
                        <a:cs typeface="Calibri" pitchFamily="34" charset="0"/>
                      </a:endParaRPr>
                    </a:p>
                  </a:txBody>
                  <a:tcPr marL="63458" marR="63458" marT="34373" marB="34373" anchor="ctr"/>
                </a:tc>
                <a:tc gridSpan="4">
                  <a:txBody>
                    <a:bodyPr/>
                    <a:lstStyle/>
                    <a:p>
                      <a:r>
                        <a:rPr lang="en-US" sz="1200">
                          <a:latin typeface="Calibri" pitchFamily="34" charset="0"/>
                          <a:cs typeface="Calibri" pitchFamily="34" charset="0"/>
                        </a:rPr>
                        <a:t> </a:t>
                      </a:r>
                      <a:r>
                        <a:rPr lang="en-US" sz="1400" kern="1200">
                          <a:latin typeface="Calibri" pitchFamily="34" charset="0"/>
                          <a:cs typeface="Calibri" pitchFamily="34" charset="0"/>
                        </a:rPr>
                        <a:t>BESCOM</a:t>
                      </a:r>
                      <a:endParaRPr lang="en-US" sz="1200">
                        <a:latin typeface="Calibri" pitchFamily="34" charset="0"/>
                        <a:cs typeface="Calibri" pitchFamily="34" charset="0"/>
                      </a:endParaRPr>
                    </a:p>
                  </a:txBody>
                  <a:tcPr marL="63458" marR="63458" marT="34373" marB="34373"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122217">
                <a:tc gridSpan="5">
                  <a:txBody>
                    <a:bodyPr/>
                    <a:lstStyle/>
                    <a:p>
                      <a:endParaRPr lang="en-US" sz="600">
                        <a:latin typeface="Calibri" pitchFamily="34" charset="0"/>
                        <a:cs typeface="Calibri" pitchFamily="34"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279570">
                <a:tc>
                  <a:txBody>
                    <a:bodyPr/>
                    <a:lstStyle/>
                    <a:p>
                      <a:r>
                        <a:rPr lang="en-US" sz="1200" dirty="0">
                          <a:latin typeface="Calibri" pitchFamily="34" charset="0"/>
                          <a:cs typeface="Calibri" pitchFamily="34" charset="0"/>
                        </a:rPr>
                        <a:t>Project Manager</a:t>
                      </a:r>
                      <a:endParaRPr lang="en-US" sz="1200" b="1" dirty="0">
                        <a:solidFill>
                          <a:schemeClr val="bg1"/>
                        </a:solidFill>
                        <a:latin typeface="Calibri" pitchFamily="34" charset="0"/>
                        <a:cs typeface="Calibri" pitchFamily="34" charset="0"/>
                      </a:endParaRPr>
                    </a:p>
                  </a:txBody>
                  <a:tcPr marL="63458" marR="63458" marT="34373" marB="34373" anchor="ctr"/>
                </a:tc>
                <a:tc gridSpan="4">
                  <a:txBody>
                    <a:bodyPr/>
                    <a:lstStyle/>
                    <a:p>
                      <a:r>
                        <a:rPr lang="en-US" sz="1200" dirty="0">
                          <a:latin typeface="Calibri" pitchFamily="34" charset="0"/>
                          <a:cs typeface="Calibri" pitchFamily="34" charset="0"/>
                        </a:rPr>
                        <a:t> Nithin G</a:t>
                      </a:r>
                    </a:p>
                  </a:txBody>
                  <a:tcPr marL="63458" marR="63458" marT="34373" marB="34373"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76676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6155D-4E76-427C-8F4B-9C91E83C4720}"/>
              </a:ext>
            </a:extLst>
          </p:cNvPr>
          <p:cNvSpPr>
            <a:spLocks noGrp="1"/>
          </p:cNvSpPr>
          <p:nvPr>
            <p:ph type="title"/>
          </p:nvPr>
        </p:nvSpPr>
        <p:spPr>
          <a:xfrm>
            <a:off x="609599" y="609600"/>
            <a:ext cx="6914729" cy="731168"/>
          </a:xfrm>
        </p:spPr>
        <p:txBody>
          <a:bodyPr/>
          <a:lstStyle/>
          <a:p>
            <a:r>
              <a:rPr lang="en-US" dirty="0">
                <a:latin typeface="Arial Rounded MT Bold" pitchFamily="34" charset="0"/>
              </a:rPr>
              <a:t>Project Planning - Team</a:t>
            </a:r>
            <a:endParaRPr lang="en-US" dirty="0"/>
          </a:p>
        </p:txBody>
      </p:sp>
      <p:pic>
        <p:nvPicPr>
          <p:cNvPr id="5" name="Content Placeholder 4">
            <a:extLst>
              <a:ext uri="{FF2B5EF4-FFF2-40B4-BE49-F238E27FC236}">
                <a16:creationId xmlns:a16="http://schemas.microsoft.com/office/drawing/2014/main" id="{0D35C844-027D-4C7C-95B8-52BC2B550C4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599" y="1700808"/>
            <a:ext cx="6377073" cy="3024336"/>
          </a:xfrm>
        </p:spPr>
      </p:pic>
    </p:spTree>
    <p:extLst>
      <p:ext uri="{BB962C8B-B14F-4D97-AF65-F5344CB8AC3E}">
        <p14:creationId xmlns:p14="http://schemas.microsoft.com/office/powerpoint/2010/main" val="52595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2E079-EB23-4C14-B623-BB9F60201B1B}"/>
              </a:ext>
            </a:extLst>
          </p:cNvPr>
          <p:cNvSpPr>
            <a:spLocks noGrp="1"/>
          </p:cNvSpPr>
          <p:nvPr>
            <p:ph type="title"/>
          </p:nvPr>
        </p:nvSpPr>
        <p:spPr>
          <a:xfrm>
            <a:off x="609599" y="609600"/>
            <a:ext cx="7274769" cy="659160"/>
          </a:xfrm>
        </p:spPr>
        <p:txBody>
          <a:bodyPr>
            <a:normAutofit fontScale="90000"/>
          </a:bodyPr>
          <a:lstStyle/>
          <a:p>
            <a:r>
              <a:rPr lang="en-US" sz="3200" dirty="0">
                <a:latin typeface="Arial Rounded MT Bold" pitchFamily="34" charset="0"/>
              </a:rPr>
              <a:t>Project Planning – Work Environment</a:t>
            </a:r>
            <a:endParaRPr lang="en-US" sz="3200" dirty="0"/>
          </a:p>
        </p:txBody>
      </p:sp>
      <p:pic>
        <p:nvPicPr>
          <p:cNvPr id="5" name="Content Placeholder 4">
            <a:extLst>
              <a:ext uri="{FF2B5EF4-FFF2-40B4-BE49-F238E27FC236}">
                <a16:creationId xmlns:a16="http://schemas.microsoft.com/office/drawing/2014/main" id="{C09E72A2-3909-408A-8035-88C6F48CC8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4421" y="1556792"/>
            <a:ext cx="6445123" cy="3168352"/>
          </a:xfrm>
        </p:spPr>
      </p:pic>
    </p:spTree>
    <p:extLst>
      <p:ext uri="{BB962C8B-B14F-4D97-AF65-F5344CB8AC3E}">
        <p14:creationId xmlns:p14="http://schemas.microsoft.com/office/powerpoint/2010/main" val="2508854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Management</a:t>
            </a:r>
            <a:endParaRPr lang="en-IN" dirty="0"/>
          </a:p>
        </p:txBody>
      </p:sp>
      <p:pic>
        <p:nvPicPr>
          <p:cNvPr id="5" name="Picture 4">
            <a:extLst>
              <a:ext uri="{FF2B5EF4-FFF2-40B4-BE49-F238E27FC236}">
                <a16:creationId xmlns:a16="http://schemas.microsoft.com/office/drawing/2014/main" id="{069DCE9B-844D-4351-9613-978FFB0D7C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56793"/>
            <a:ext cx="9144000" cy="4320479"/>
          </a:xfrm>
          <a:prstGeom prst="rect">
            <a:avLst/>
          </a:prstGeom>
        </p:spPr>
      </p:pic>
    </p:spTree>
    <p:extLst>
      <p:ext uri="{BB962C8B-B14F-4D97-AF65-F5344CB8AC3E}">
        <p14:creationId xmlns:p14="http://schemas.microsoft.com/office/powerpoint/2010/main" val="4046906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FCE34-9C2C-4CEC-8761-D835FD1B26D9}"/>
              </a:ext>
            </a:extLst>
          </p:cNvPr>
          <p:cNvSpPr>
            <a:spLocks noGrp="1"/>
          </p:cNvSpPr>
          <p:nvPr>
            <p:ph type="title"/>
          </p:nvPr>
        </p:nvSpPr>
        <p:spPr>
          <a:xfrm>
            <a:off x="609599" y="609600"/>
            <a:ext cx="6347713" cy="731168"/>
          </a:xfrm>
        </p:spPr>
        <p:txBody>
          <a:bodyPr/>
          <a:lstStyle/>
          <a:p>
            <a:r>
              <a:rPr lang="en-US" b="1" dirty="0">
                <a:latin typeface="Arial Rounded MT Bold" panose="020F0704030504030204" pitchFamily="34" charset="0"/>
                <a:cs typeface="Arial" panose="020B0604020202020204" pitchFamily="34" charset="0"/>
              </a:rPr>
              <a:t>Configuration Management</a:t>
            </a:r>
            <a:endParaRPr lang="en-US" dirty="0"/>
          </a:p>
        </p:txBody>
      </p:sp>
      <p:pic>
        <p:nvPicPr>
          <p:cNvPr id="17" name="Content Placeholder 16">
            <a:extLst>
              <a:ext uri="{FF2B5EF4-FFF2-40B4-BE49-F238E27FC236}">
                <a16:creationId xmlns:a16="http://schemas.microsoft.com/office/drawing/2014/main" id="{34C64BEC-DDBB-46CA-A7D0-B632DB4D959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1448780"/>
            <a:ext cx="7344816" cy="3960440"/>
          </a:xfrm>
        </p:spPr>
      </p:pic>
    </p:spTree>
    <p:extLst>
      <p:ext uri="{BB962C8B-B14F-4D97-AF65-F5344CB8AC3E}">
        <p14:creationId xmlns:p14="http://schemas.microsoft.com/office/powerpoint/2010/main" val="1746668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6347713" cy="881766"/>
          </a:xfrm>
        </p:spPr>
        <p:txBody>
          <a:bodyPr/>
          <a:lstStyle/>
          <a:p>
            <a:r>
              <a:rPr lang="en-US" dirty="0"/>
              <a:t>CM Audit – Checklist</a:t>
            </a:r>
            <a:endParaRPr lang="en-IN" dirty="0"/>
          </a:p>
        </p:txBody>
      </p:sp>
      <p:pic>
        <p:nvPicPr>
          <p:cNvPr id="5" name="Picture 4">
            <a:extLst>
              <a:ext uri="{FF2B5EF4-FFF2-40B4-BE49-F238E27FC236}">
                <a16:creationId xmlns:a16="http://schemas.microsoft.com/office/drawing/2014/main" id="{B3772E15-95DD-49FD-B5B7-6DB5A2D72C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052736"/>
            <a:ext cx="7796469" cy="4680520"/>
          </a:xfrm>
          <a:prstGeom prst="rect">
            <a:avLst/>
          </a:prstGeom>
        </p:spPr>
      </p:pic>
    </p:spTree>
    <p:extLst>
      <p:ext uri="{BB962C8B-B14F-4D97-AF65-F5344CB8AC3E}">
        <p14:creationId xmlns:p14="http://schemas.microsoft.com/office/powerpoint/2010/main" val="2526898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5B143-DAE3-4D3F-8585-52F2D6F297D0}"/>
              </a:ext>
            </a:extLst>
          </p:cNvPr>
          <p:cNvSpPr>
            <a:spLocks noGrp="1"/>
          </p:cNvSpPr>
          <p:nvPr>
            <p:ph type="title"/>
          </p:nvPr>
        </p:nvSpPr>
        <p:spPr>
          <a:xfrm>
            <a:off x="609599" y="609600"/>
            <a:ext cx="6347713" cy="731168"/>
          </a:xfrm>
        </p:spPr>
        <p:txBody>
          <a:bodyPr/>
          <a:lstStyle/>
          <a:p>
            <a:r>
              <a:rPr lang="en-US" dirty="0">
                <a:latin typeface="Arial Rounded MT Bold" pitchFamily="34" charset="0"/>
              </a:rPr>
              <a:t>Project Monitoring - PPQA</a:t>
            </a:r>
            <a:endParaRPr lang="en-US" dirty="0"/>
          </a:p>
        </p:txBody>
      </p:sp>
      <p:sp>
        <p:nvSpPr>
          <p:cNvPr id="4" name="Content Placeholder 3">
            <a:extLst>
              <a:ext uri="{FF2B5EF4-FFF2-40B4-BE49-F238E27FC236}">
                <a16:creationId xmlns:a16="http://schemas.microsoft.com/office/drawing/2014/main" id="{B7B54C7F-1D69-4A07-A767-8CA4D7430D19}"/>
              </a:ext>
            </a:extLst>
          </p:cNvPr>
          <p:cNvSpPr>
            <a:spLocks noGrp="1"/>
          </p:cNvSpPr>
          <p:nvPr>
            <p:ph idx="1"/>
          </p:nvPr>
        </p:nvSpPr>
        <p:spPr/>
        <p:txBody>
          <a:bodyPr/>
          <a:lstStyle/>
          <a:p>
            <a:endParaRPr lang="en-US" dirty="0"/>
          </a:p>
        </p:txBody>
      </p:sp>
      <p:pic>
        <p:nvPicPr>
          <p:cNvPr id="6" name="Content Placeholder 5">
            <a:extLst>
              <a:ext uri="{FF2B5EF4-FFF2-40B4-BE49-F238E27FC236}">
                <a16:creationId xmlns:a16="http://schemas.microsoft.com/office/drawing/2014/main" id="{F4864647-711F-4763-B8A9-33C4862A91D2}"/>
              </a:ext>
            </a:extLst>
          </p:cNvPr>
          <p:cNvPicPr>
            <a:picLocks noGrp="1" noChangeAspect="1"/>
          </p:cNvPicPr>
          <p:nvPr/>
        </p:nvPicPr>
        <p:blipFill>
          <a:blip r:embed="rId2"/>
          <a:stretch>
            <a:fillRect/>
          </a:stretch>
        </p:blipFill>
        <p:spPr>
          <a:xfrm>
            <a:off x="0" y="1196752"/>
            <a:ext cx="8911686" cy="5250656"/>
          </a:xfrm>
          <a:prstGeom prst="rect">
            <a:avLst/>
          </a:prstGeom>
        </p:spPr>
      </p:pic>
    </p:spTree>
    <p:extLst>
      <p:ext uri="{BB962C8B-B14F-4D97-AF65-F5344CB8AC3E}">
        <p14:creationId xmlns:p14="http://schemas.microsoft.com/office/powerpoint/2010/main" val="979448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DD028-53CD-4888-8A06-586C2F411220}"/>
              </a:ext>
            </a:extLst>
          </p:cNvPr>
          <p:cNvSpPr>
            <a:spLocks noGrp="1"/>
          </p:cNvSpPr>
          <p:nvPr>
            <p:ph type="title"/>
          </p:nvPr>
        </p:nvSpPr>
        <p:spPr>
          <a:xfrm>
            <a:off x="609599" y="609600"/>
            <a:ext cx="6347713" cy="947192"/>
          </a:xfrm>
        </p:spPr>
        <p:txBody>
          <a:bodyPr/>
          <a:lstStyle/>
          <a:p>
            <a:r>
              <a:rPr lang="en-US" b="1" dirty="0">
                <a:latin typeface="Arial Rounded MT Bold" panose="020F0704030504030204" pitchFamily="34" charset="0"/>
                <a:cs typeface="Arial" panose="020B0604020202020204" pitchFamily="34" charset="0"/>
              </a:rPr>
              <a:t>Design – Code Review</a:t>
            </a:r>
            <a:endParaRPr lang="en-US" dirty="0"/>
          </a:p>
        </p:txBody>
      </p:sp>
      <p:pic>
        <p:nvPicPr>
          <p:cNvPr id="5" name="Content Placeholder 4">
            <a:extLst>
              <a:ext uri="{FF2B5EF4-FFF2-40B4-BE49-F238E27FC236}">
                <a16:creationId xmlns:a16="http://schemas.microsoft.com/office/drawing/2014/main" id="{D0FB832D-46CA-48E1-B287-B3A8250A8A6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844824"/>
            <a:ext cx="6626696" cy="3744416"/>
          </a:xfrm>
        </p:spPr>
      </p:pic>
    </p:spTree>
    <p:extLst>
      <p:ext uri="{BB962C8B-B14F-4D97-AF65-F5344CB8AC3E}">
        <p14:creationId xmlns:p14="http://schemas.microsoft.com/office/powerpoint/2010/main" val="38621043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8694E-CDEA-47C8-B066-0C1A575A996F}"/>
              </a:ext>
            </a:extLst>
          </p:cNvPr>
          <p:cNvSpPr>
            <a:spLocks noGrp="1"/>
          </p:cNvSpPr>
          <p:nvPr>
            <p:ph type="title"/>
          </p:nvPr>
        </p:nvSpPr>
        <p:spPr>
          <a:xfrm>
            <a:off x="609599" y="609600"/>
            <a:ext cx="6347713" cy="875184"/>
          </a:xfrm>
        </p:spPr>
        <p:txBody>
          <a:bodyPr/>
          <a:lstStyle/>
          <a:p>
            <a:r>
              <a:rPr lang="en-US" b="1" dirty="0">
                <a:latin typeface="Arial Rounded MT Bold" panose="020F0704030504030204" pitchFamily="34" charset="0"/>
                <a:cs typeface="Arial" panose="020B0604020202020204" pitchFamily="34" charset="0"/>
              </a:rPr>
              <a:t>Change Management</a:t>
            </a:r>
            <a:endParaRPr lang="en-US" dirty="0"/>
          </a:p>
        </p:txBody>
      </p:sp>
      <p:pic>
        <p:nvPicPr>
          <p:cNvPr id="5" name="Content Placeholder 4">
            <a:extLst>
              <a:ext uri="{FF2B5EF4-FFF2-40B4-BE49-F238E27FC236}">
                <a16:creationId xmlns:a16="http://schemas.microsoft.com/office/drawing/2014/main" id="{B53181F8-7978-468F-97B9-1BAC7E2818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8302" y="1772816"/>
            <a:ext cx="5825946" cy="4320480"/>
          </a:xfrm>
        </p:spPr>
      </p:pic>
    </p:spTree>
    <p:extLst>
      <p:ext uri="{BB962C8B-B14F-4D97-AF65-F5344CB8AC3E}">
        <p14:creationId xmlns:p14="http://schemas.microsoft.com/office/powerpoint/2010/main" val="3563742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442" y="595572"/>
            <a:ext cx="6347713" cy="823913"/>
          </a:xfrm>
        </p:spPr>
        <p:txBody>
          <a:bodyPr/>
          <a:lstStyle/>
          <a:p>
            <a:r>
              <a:rPr lang="en-US" dirty="0"/>
              <a:t>Tailoring</a:t>
            </a:r>
            <a:endParaRPr lang="en-IN" dirty="0"/>
          </a:p>
        </p:txBody>
      </p:sp>
      <p:pic>
        <p:nvPicPr>
          <p:cNvPr id="4" name="Picture 3">
            <a:extLst>
              <a:ext uri="{FF2B5EF4-FFF2-40B4-BE49-F238E27FC236}">
                <a16:creationId xmlns:a16="http://schemas.microsoft.com/office/drawing/2014/main" id="{C07E2E1C-0B7F-428C-BEE1-1764719332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5884" y="1268760"/>
            <a:ext cx="5604388" cy="4752528"/>
          </a:xfrm>
          <a:prstGeom prst="rect">
            <a:avLst/>
          </a:prstGeom>
        </p:spPr>
      </p:pic>
    </p:spTree>
    <p:extLst>
      <p:ext uri="{BB962C8B-B14F-4D97-AF65-F5344CB8AC3E}">
        <p14:creationId xmlns:p14="http://schemas.microsoft.com/office/powerpoint/2010/main" val="26355545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735D7-752E-4BA5-9023-79C2A2342739}"/>
              </a:ext>
            </a:extLst>
          </p:cNvPr>
          <p:cNvSpPr>
            <a:spLocks noGrp="1"/>
          </p:cNvSpPr>
          <p:nvPr>
            <p:ph type="title"/>
          </p:nvPr>
        </p:nvSpPr>
        <p:spPr>
          <a:xfrm>
            <a:off x="609599" y="609600"/>
            <a:ext cx="6986737" cy="803176"/>
          </a:xfrm>
        </p:spPr>
        <p:txBody>
          <a:bodyPr>
            <a:normAutofit/>
          </a:bodyPr>
          <a:lstStyle/>
          <a:p>
            <a:r>
              <a:rPr lang="en-US" sz="3200" dirty="0">
                <a:latin typeface="Arial Rounded MT Bold" pitchFamily="34" charset="0"/>
              </a:rPr>
              <a:t>Decision Analysis and Resolution</a:t>
            </a:r>
            <a:endParaRPr lang="en-US" sz="3200" dirty="0"/>
          </a:p>
        </p:txBody>
      </p:sp>
      <p:pic>
        <p:nvPicPr>
          <p:cNvPr id="5" name="Content Placeholder 4">
            <a:extLst>
              <a:ext uri="{FF2B5EF4-FFF2-40B4-BE49-F238E27FC236}">
                <a16:creationId xmlns:a16="http://schemas.microsoft.com/office/drawing/2014/main" id="{60ACF38A-27A2-48C2-A9E6-C468D50DFA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5644" y="1628800"/>
            <a:ext cx="6298643" cy="4413225"/>
          </a:xfrm>
        </p:spPr>
      </p:pic>
    </p:spTree>
    <p:extLst>
      <p:ext uri="{BB962C8B-B14F-4D97-AF65-F5344CB8AC3E}">
        <p14:creationId xmlns:p14="http://schemas.microsoft.com/office/powerpoint/2010/main" val="4098867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0DB5D-D41C-4B68-883B-7E7B93FBB61E}"/>
              </a:ext>
            </a:extLst>
          </p:cNvPr>
          <p:cNvSpPr>
            <a:spLocks noGrp="1"/>
          </p:cNvSpPr>
          <p:nvPr>
            <p:ph type="title"/>
          </p:nvPr>
        </p:nvSpPr>
        <p:spPr>
          <a:xfrm>
            <a:off x="609599" y="609600"/>
            <a:ext cx="6347713" cy="659160"/>
          </a:xfrm>
        </p:spPr>
        <p:txBody>
          <a:bodyPr/>
          <a:lstStyle/>
          <a:p>
            <a:r>
              <a:rPr lang="en-US" dirty="0">
                <a:latin typeface="Arial Rounded MT Bold" panose="020F0704030504030204" pitchFamily="34" charset="0"/>
              </a:rPr>
              <a:t>Project Team Structure</a:t>
            </a:r>
            <a:endParaRPr lang="en-US" dirty="0"/>
          </a:p>
        </p:txBody>
      </p:sp>
      <p:graphicFrame>
        <p:nvGraphicFramePr>
          <p:cNvPr id="4" name="Content Placeholder 3">
            <a:extLst>
              <a:ext uri="{FF2B5EF4-FFF2-40B4-BE49-F238E27FC236}">
                <a16:creationId xmlns:a16="http://schemas.microsoft.com/office/drawing/2014/main" id="{3D208C7A-A13C-4E2A-9AC9-CD8CC2029FAA}"/>
              </a:ext>
            </a:extLst>
          </p:cNvPr>
          <p:cNvGraphicFramePr>
            <a:graphicFrameLocks noGrp="1"/>
          </p:cNvGraphicFramePr>
          <p:nvPr>
            <p:ph idx="1"/>
            <p:extLst>
              <p:ext uri="{D42A27DB-BD31-4B8C-83A1-F6EECF244321}">
                <p14:modId xmlns:p14="http://schemas.microsoft.com/office/powerpoint/2010/main" val="3678454393"/>
              </p:ext>
            </p:extLst>
          </p:nvPr>
        </p:nvGraphicFramePr>
        <p:xfrm>
          <a:off x="609600" y="1700809"/>
          <a:ext cx="6986736"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06458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063" y="404664"/>
            <a:ext cx="6347713" cy="862160"/>
          </a:xfrm>
        </p:spPr>
        <p:txBody>
          <a:bodyPr/>
          <a:lstStyle/>
          <a:p>
            <a:r>
              <a:rPr lang="en-IN" dirty="0"/>
              <a:t>Test cases	</a:t>
            </a:r>
          </a:p>
        </p:txBody>
      </p:sp>
      <p:pic>
        <p:nvPicPr>
          <p:cNvPr id="7" name="Picture 6">
            <a:extLst>
              <a:ext uri="{FF2B5EF4-FFF2-40B4-BE49-F238E27FC236}">
                <a16:creationId xmlns:a16="http://schemas.microsoft.com/office/drawing/2014/main" id="{0C5008A8-A0B4-45EA-96B8-FF1D77BE52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66824"/>
            <a:ext cx="9144000" cy="4034384"/>
          </a:xfrm>
          <a:prstGeom prst="rect">
            <a:avLst/>
          </a:prstGeom>
        </p:spPr>
      </p:pic>
    </p:spTree>
    <p:extLst>
      <p:ext uri="{BB962C8B-B14F-4D97-AF65-F5344CB8AC3E}">
        <p14:creationId xmlns:p14="http://schemas.microsoft.com/office/powerpoint/2010/main" val="4257191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BC736-295E-4188-B2AB-5DA4D557D6E9}"/>
              </a:ext>
            </a:extLst>
          </p:cNvPr>
          <p:cNvSpPr>
            <a:spLocks noGrp="1"/>
          </p:cNvSpPr>
          <p:nvPr>
            <p:ph type="title"/>
          </p:nvPr>
        </p:nvSpPr>
        <p:spPr>
          <a:xfrm>
            <a:off x="609599" y="609600"/>
            <a:ext cx="6347713" cy="875184"/>
          </a:xfrm>
        </p:spPr>
        <p:txBody>
          <a:bodyPr/>
          <a:lstStyle/>
          <a:p>
            <a:r>
              <a:rPr lang="en-US" dirty="0">
                <a:latin typeface="Arial Rounded MT Bold" panose="020F0704030504030204" pitchFamily="34" charset="0"/>
              </a:rPr>
              <a:t>Metrics Report</a:t>
            </a:r>
            <a:endParaRPr lang="en-US" dirty="0"/>
          </a:p>
        </p:txBody>
      </p:sp>
      <p:pic>
        <p:nvPicPr>
          <p:cNvPr id="5" name="Content Placeholder 4">
            <a:extLst>
              <a:ext uri="{FF2B5EF4-FFF2-40B4-BE49-F238E27FC236}">
                <a16:creationId xmlns:a16="http://schemas.microsoft.com/office/drawing/2014/main" id="{E63F1864-E8E9-4667-8A79-760C4A5614B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3420" y="1492954"/>
            <a:ext cx="6914728" cy="3312367"/>
          </a:xfrm>
        </p:spPr>
      </p:pic>
    </p:spTree>
    <p:extLst>
      <p:ext uri="{BB962C8B-B14F-4D97-AF65-F5344CB8AC3E}">
        <p14:creationId xmlns:p14="http://schemas.microsoft.com/office/powerpoint/2010/main" val="3640010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A0A21-990C-460F-A613-7C30F09007DD}"/>
              </a:ext>
            </a:extLst>
          </p:cNvPr>
          <p:cNvSpPr>
            <a:spLocks noGrp="1"/>
          </p:cNvSpPr>
          <p:nvPr>
            <p:ph type="title"/>
          </p:nvPr>
        </p:nvSpPr>
        <p:spPr>
          <a:xfrm>
            <a:off x="609599" y="609600"/>
            <a:ext cx="6347713" cy="803176"/>
          </a:xfrm>
        </p:spPr>
        <p:txBody>
          <a:bodyPr/>
          <a:lstStyle/>
          <a:p>
            <a:r>
              <a:rPr lang="en-US" dirty="0">
                <a:latin typeface="Arial Rounded MT Bold" panose="020F0704030504030204" pitchFamily="34" charset="0"/>
              </a:rPr>
              <a:t>Best Practice</a:t>
            </a:r>
            <a:endParaRPr lang="en-US" dirty="0"/>
          </a:p>
        </p:txBody>
      </p:sp>
      <p:pic>
        <p:nvPicPr>
          <p:cNvPr id="5" name="Content Placeholder 4">
            <a:extLst>
              <a:ext uri="{FF2B5EF4-FFF2-40B4-BE49-F238E27FC236}">
                <a16:creationId xmlns:a16="http://schemas.microsoft.com/office/drawing/2014/main" id="{A9BD4C6A-D104-407D-A90D-B151A42F5F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844824"/>
            <a:ext cx="7274768" cy="3888432"/>
          </a:xfrm>
        </p:spPr>
      </p:pic>
    </p:spTree>
    <p:extLst>
      <p:ext uri="{BB962C8B-B14F-4D97-AF65-F5344CB8AC3E}">
        <p14:creationId xmlns:p14="http://schemas.microsoft.com/office/powerpoint/2010/main" val="11806544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72943"/>
            <a:ext cx="6347713" cy="676260"/>
          </a:xfrm>
        </p:spPr>
        <p:txBody>
          <a:bodyPr/>
          <a:lstStyle/>
          <a:p>
            <a:r>
              <a:rPr lang="en-US" dirty="0"/>
              <a:t>Lesson Learnt</a:t>
            </a:r>
            <a:endParaRPr lang="en-IN" dirty="0"/>
          </a:p>
        </p:txBody>
      </p:sp>
      <p:pic>
        <p:nvPicPr>
          <p:cNvPr id="5" name="Picture 4">
            <a:extLst>
              <a:ext uri="{FF2B5EF4-FFF2-40B4-BE49-F238E27FC236}">
                <a16:creationId xmlns:a16="http://schemas.microsoft.com/office/drawing/2014/main" id="{D4371314-BA52-4D69-B850-DE364FE55F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68760"/>
            <a:ext cx="9144000" cy="4248471"/>
          </a:xfrm>
          <a:prstGeom prst="rect">
            <a:avLst/>
          </a:prstGeom>
        </p:spPr>
      </p:pic>
    </p:spTree>
    <p:extLst>
      <p:ext uri="{BB962C8B-B14F-4D97-AF65-F5344CB8AC3E}">
        <p14:creationId xmlns:p14="http://schemas.microsoft.com/office/powerpoint/2010/main" val="25268984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F7662-0C3B-4326-8F34-2199DF29DF53}"/>
              </a:ext>
            </a:extLst>
          </p:cNvPr>
          <p:cNvSpPr>
            <a:spLocks noGrp="1"/>
          </p:cNvSpPr>
          <p:nvPr>
            <p:ph type="title"/>
          </p:nvPr>
        </p:nvSpPr>
        <p:spPr>
          <a:xfrm>
            <a:off x="609599" y="609600"/>
            <a:ext cx="6347713" cy="731168"/>
          </a:xfrm>
        </p:spPr>
        <p:txBody>
          <a:bodyPr/>
          <a:lstStyle/>
          <a:p>
            <a:r>
              <a:rPr lang="en-US" dirty="0">
                <a:latin typeface="Arial Rounded MT Bold" panose="020F0704030504030204" pitchFamily="34" charset="0"/>
              </a:rPr>
              <a:t>Customer Feedback</a:t>
            </a:r>
            <a:endParaRPr lang="en-US" dirty="0"/>
          </a:p>
        </p:txBody>
      </p:sp>
      <p:pic>
        <p:nvPicPr>
          <p:cNvPr id="5" name="Content Placeholder 4">
            <a:extLst>
              <a:ext uri="{FF2B5EF4-FFF2-40B4-BE49-F238E27FC236}">
                <a16:creationId xmlns:a16="http://schemas.microsoft.com/office/drawing/2014/main" id="{D1305931-0E50-45C7-A436-0C6CFFA68E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5696" y="1484784"/>
            <a:ext cx="4104456" cy="4763616"/>
          </a:xfrm>
        </p:spPr>
      </p:pic>
    </p:spTree>
    <p:extLst>
      <p:ext uri="{BB962C8B-B14F-4D97-AF65-F5344CB8AC3E}">
        <p14:creationId xmlns:p14="http://schemas.microsoft.com/office/powerpoint/2010/main" val="11276799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30490B-F2A3-4E3D-96E3-E115CBC50BB4}"/>
              </a:ext>
            </a:extLst>
          </p:cNvPr>
          <p:cNvSpPr/>
          <p:nvPr/>
        </p:nvSpPr>
        <p:spPr>
          <a:xfrm>
            <a:off x="2267744" y="3244334"/>
            <a:ext cx="4392488" cy="461665"/>
          </a:xfrm>
          <a:prstGeom prst="rect">
            <a:avLst/>
          </a:prstGeom>
        </p:spPr>
        <p:txBody>
          <a:bodyPr wrap="square">
            <a:spAutoFit/>
          </a:bodyPr>
          <a:lstStyle/>
          <a:p>
            <a:pPr algn="ctr"/>
            <a:r>
              <a:rPr lang="en-US" sz="2400" dirty="0">
                <a:latin typeface="Arial Rounded MT Bold" panose="020F0704030504030204" pitchFamily="34" charset="0"/>
              </a:rPr>
              <a:t>Thank You</a:t>
            </a:r>
            <a:endParaRPr lang="en-US" sz="2400" dirty="0"/>
          </a:p>
        </p:txBody>
      </p:sp>
    </p:spTree>
    <p:extLst>
      <p:ext uri="{BB962C8B-B14F-4D97-AF65-F5344CB8AC3E}">
        <p14:creationId xmlns:p14="http://schemas.microsoft.com/office/powerpoint/2010/main" val="1014069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587152"/>
          </a:xfrm>
        </p:spPr>
        <p:txBody>
          <a:bodyPr>
            <a:normAutofit fontScale="90000"/>
          </a:bodyPr>
          <a:lstStyle/>
          <a:p>
            <a:r>
              <a:rPr lang="en-US" dirty="0">
                <a:latin typeface="Calibri" pitchFamily="34" charset="0"/>
                <a:cs typeface="Calibri" pitchFamily="34" charset="0"/>
              </a:rPr>
              <a:t>Project Life Cycle  </a:t>
            </a:r>
            <a:endParaRPr lang="en-IN" dirty="0">
              <a:latin typeface="Calibri" pitchFamily="34" charset="0"/>
              <a:cs typeface="Calibri" pitchFamily="34" charset="0"/>
            </a:endParaRPr>
          </a:p>
        </p:txBody>
      </p:sp>
      <p:pic>
        <p:nvPicPr>
          <p:cNvPr id="7" name="Picture 6">
            <a:extLst>
              <a:ext uri="{FF2B5EF4-FFF2-40B4-BE49-F238E27FC236}">
                <a16:creationId xmlns:a16="http://schemas.microsoft.com/office/drawing/2014/main" id="{E4154D2C-9DE7-4A77-B445-D77C707862A4}"/>
              </a:ext>
            </a:extLst>
          </p:cNvPr>
          <p:cNvPicPr>
            <a:picLocks noChangeAspect="1"/>
          </p:cNvPicPr>
          <p:nvPr/>
        </p:nvPicPr>
        <p:blipFill>
          <a:blip r:embed="rId3"/>
          <a:stretch>
            <a:fillRect/>
          </a:stretch>
        </p:blipFill>
        <p:spPr>
          <a:xfrm>
            <a:off x="395536" y="1235438"/>
            <a:ext cx="7247012" cy="4535970"/>
          </a:xfrm>
          <a:prstGeom prst="rect">
            <a:avLst/>
          </a:prstGeom>
        </p:spPr>
      </p:pic>
    </p:spTree>
    <p:extLst>
      <p:ext uri="{BB962C8B-B14F-4D97-AF65-F5344CB8AC3E}">
        <p14:creationId xmlns:p14="http://schemas.microsoft.com/office/powerpoint/2010/main" val="1542172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659160"/>
          </a:xfrm>
        </p:spPr>
        <p:txBody>
          <a:bodyPr/>
          <a:lstStyle/>
          <a:p>
            <a:r>
              <a:rPr lang="en-US" b="1" dirty="0"/>
              <a:t>Project Objective</a:t>
            </a:r>
            <a:endParaRPr lang="en-IN" b="1" dirty="0"/>
          </a:p>
        </p:txBody>
      </p:sp>
      <p:sp>
        <p:nvSpPr>
          <p:cNvPr id="4" name="Content Placeholder 3"/>
          <p:cNvSpPr>
            <a:spLocks noGrp="1"/>
          </p:cNvSpPr>
          <p:nvPr>
            <p:ph idx="1"/>
          </p:nvPr>
        </p:nvSpPr>
        <p:spPr>
          <a:xfrm>
            <a:off x="323528" y="1285495"/>
            <a:ext cx="6347714" cy="3880773"/>
          </a:xfrm>
        </p:spPr>
        <p:txBody>
          <a:bodyPr>
            <a:normAutofit lnSpcReduction="10000"/>
          </a:bodyPr>
          <a:lstStyle/>
          <a:p>
            <a:pPr>
              <a:buNone/>
            </a:pPr>
            <a:r>
              <a:rPr lang="en-US" sz="3200" dirty="0">
                <a:latin typeface="Calibri" pitchFamily="34" charset="0"/>
                <a:cs typeface="Calibri" pitchFamily="34" charset="0"/>
              </a:rPr>
              <a:t>   The objective of this project is to Development   and deployment of Windows and Web Based customized software integrated with ATP (Anytime Payment Machine) to deliver solutions for the bill payment system along with support and maintenance</a:t>
            </a:r>
          </a:p>
          <a:p>
            <a:endParaRPr lang="en-US" dirty="0"/>
          </a:p>
        </p:txBody>
      </p:sp>
    </p:spTree>
    <p:extLst>
      <p:ext uri="{BB962C8B-B14F-4D97-AF65-F5344CB8AC3E}">
        <p14:creationId xmlns:p14="http://schemas.microsoft.com/office/powerpoint/2010/main" val="341950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600682"/>
          </a:xfrm>
        </p:spPr>
        <p:txBody>
          <a:bodyPr>
            <a:normAutofit fontScale="90000"/>
          </a:bodyPr>
          <a:lstStyle/>
          <a:p>
            <a:r>
              <a:rPr lang="en-US" dirty="0"/>
              <a:t>Project Scope</a:t>
            </a:r>
            <a:endParaRPr lang="en-IN" dirty="0"/>
          </a:p>
        </p:txBody>
      </p:sp>
      <p:sp>
        <p:nvSpPr>
          <p:cNvPr id="4" name="Title 3"/>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000" b="1" kern="1200">
                <a:solidFill>
                  <a:schemeClr val="tx1"/>
                </a:solidFill>
                <a:latin typeface="+mj-lt"/>
                <a:ea typeface="+mj-ea"/>
                <a:cs typeface="+mj-cs"/>
              </a:defRPr>
            </a:lvl1pPr>
          </a:lstStyle>
          <a:p>
            <a:endParaRPr lang="en-IN" dirty="0"/>
          </a:p>
        </p:txBody>
      </p:sp>
      <p:graphicFrame>
        <p:nvGraphicFramePr>
          <p:cNvPr id="5" name="Table 4"/>
          <p:cNvGraphicFramePr>
            <a:graphicFrameLocks noGrp="1"/>
          </p:cNvGraphicFramePr>
          <p:nvPr>
            <p:extLst>
              <p:ext uri="{D42A27DB-BD31-4B8C-83A1-F6EECF244321}">
                <p14:modId xmlns:p14="http://schemas.microsoft.com/office/powerpoint/2010/main" val="1123629461"/>
              </p:ext>
            </p:extLst>
          </p:nvPr>
        </p:nvGraphicFramePr>
        <p:xfrm>
          <a:off x="609599" y="1210282"/>
          <a:ext cx="8229600" cy="537308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20000"/>
                    </a:ext>
                  </a:extLst>
                </a:gridCol>
              </a:tblGrid>
              <a:tr h="446991">
                <a:tc>
                  <a:txBody>
                    <a:bodyPr/>
                    <a:lstStyle/>
                    <a:p>
                      <a:r>
                        <a:rPr lang="en-US" sz="1800" dirty="0">
                          <a:solidFill>
                            <a:schemeClr val="bg1"/>
                          </a:solidFill>
                          <a:latin typeface="Calibri" pitchFamily="34" charset="0"/>
                          <a:cs typeface="Calibri" pitchFamily="34" charset="0"/>
                        </a:rPr>
                        <a:t>In Scope</a:t>
                      </a:r>
                    </a:p>
                  </a:txBody>
                  <a:tcPr marL="84406" marR="84406">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4926089">
                <a:tc>
                  <a:txBody>
                    <a:bodyPr/>
                    <a:lstStyle/>
                    <a:p>
                      <a:r>
                        <a:rPr lang="en-US" sz="2400" kern="1200" dirty="0">
                          <a:solidFill>
                            <a:schemeClr val="dk1"/>
                          </a:solidFill>
                          <a:latin typeface="Calibri" pitchFamily="34" charset="0"/>
                          <a:ea typeface="+mn-ea"/>
                          <a:cs typeface="Calibri" pitchFamily="34" charset="0"/>
                        </a:rPr>
                        <a:t>This ATP Machine should support all the Payments </a:t>
                      </a:r>
                    </a:p>
                    <a:p>
                      <a:pPr lvl="0">
                        <a:buFont typeface="Wingdings" pitchFamily="2" charset="2"/>
                        <a:buChar char="§"/>
                      </a:pPr>
                      <a:r>
                        <a:rPr lang="en-US" sz="2400" dirty="0">
                          <a:latin typeface="Calibri" pitchFamily="34" charset="0"/>
                          <a:cs typeface="Calibri" pitchFamily="34" charset="0"/>
                        </a:rPr>
                        <a:t>   Customized software to cater for your bill payment solutions</a:t>
                      </a:r>
                    </a:p>
                    <a:p>
                      <a:pPr lvl="0">
                        <a:buFont typeface="Wingdings" pitchFamily="2" charset="2"/>
                        <a:buChar char="§"/>
                      </a:pPr>
                      <a:r>
                        <a:rPr lang="en-US" sz="2400" dirty="0">
                          <a:latin typeface="Calibri" pitchFamily="34" charset="0"/>
                          <a:cs typeface="Calibri" pitchFamily="34" charset="0"/>
                        </a:rPr>
                        <a:t>   Very User friendly interface designed keeping all category of end users into consideration</a:t>
                      </a:r>
                    </a:p>
                    <a:p>
                      <a:pPr lvl="0">
                        <a:buFont typeface="Wingdings" pitchFamily="2" charset="2"/>
                        <a:buChar char="§"/>
                      </a:pPr>
                      <a:r>
                        <a:rPr lang="en-US" sz="2400" dirty="0">
                          <a:latin typeface="Calibri" pitchFamily="34" charset="0"/>
                          <a:cs typeface="Calibri" pitchFamily="34" charset="0"/>
                        </a:rPr>
                        <a:t>   Highly secured and advance ATP machines for high speed performance</a:t>
                      </a:r>
                    </a:p>
                    <a:p>
                      <a:pPr lvl="0">
                        <a:buFont typeface="Wingdings" pitchFamily="2" charset="2"/>
                        <a:buChar char="§"/>
                      </a:pPr>
                      <a:r>
                        <a:rPr lang="en-US" sz="2400" dirty="0">
                          <a:latin typeface="Calibri" pitchFamily="34" charset="0"/>
                          <a:cs typeface="Calibri" pitchFamily="34" charset="0"/>
                        </a:rPr>
                        <a:t>   Ability to accept cash, cheque, DD and card for bill payment</a:t>
                      </a:r>
                    </a:p>
                    <a:p>
                      <a:pPr lvl="0">
                        <a:buFont typeface="Wingdings" pitchFamily="2" charset="2"/>
                        <a:buChar char="§"/>
                      </a:pPr>
                      <a:r>
                        <a:rPr lang="en-US" sz="2400" dirty="0">
                          <a:latin typeface="Calibri" pitchFamily="34" charset="0"/>
                          <a:cs typeface="Calibri" pitchFamily="34" charset="0"/>
                        </a:rPr>
                        <a:t>   Ability to function in both online and offline mode</a:t>
                      </a:r>
                    </a:p>
                    <a:p>
                      <a:pPr lvl="0">
                        <a:buFont typeface="Wingdings" pitchFamily="2" charset="2"/>
                        <a:buChar char="§"/>
                      </a:pPr>
                      <a:r>
                        <a:rPr lang="en-US" sz="2400" dirty="0">
                          <a:latin typeface="Calibri" pitchFamily="34" charset="0"/>
                          <a:cs typeface="Calibri" pitchFamily="34" charset="0"/>
                        </a:rPr>
                        <a:t>   Ability to switch to operator mode on needy basis</a:t>
                      </a:r>
                    </a:p>
                    <a:p>
                      <a:pPr lvl="0">
                        <a:buFont typeface="Wingdings" pitchFamily="2" charset="2"/>
                        <a:buChar char="§"/>
                      </a:pPr>
                      <a:r>
                        <a:rPr lang="en-US" sz="2400" dirty="0">
                          <a:latin typeface="Calibri" pitchFamily="34" charset="0"/>
                          <a:cs typeface="Calibri" pitchFamily="34" charset="0"/>
                        </a:rPr>
                        <a:t>   Multilevel securities (password, Biometric  system, OTP) to access the ATP cash box, remit cash and for other accesses</a:t>
                      </a:r>
                    </a:p>
                  </a:txBody>
                  <a:tcPr marL="84406" marR="84406">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16913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600682"/>
          </a:xfrm>
        </p:spPr>
        <p:txBody>
          <a:bodyPr>
            <a:normAutofit fontScale="90000"/>
          </a:bodyPr>
          <a:lstStyle/>
          <a:p>
            <a:r>
              <a:rPr lang="en-US" dirty="0"/>
              <a:t>Project Scope</a:t>
            </a:r>
            <a:endParaRPr lang="en-IN" dirty="0"/>
          </a:p>
        </p:txBody>
      </p:sp>
      <p:sp>
        <p:nvSpPr>
          <p:cNvPr id="4" name="Title 3"/>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000" b="1" kern="1200">
                <a:solidFill>
                  <a:schemeClr val="tx1"/>
                </a:solidFill>
                <a:latin typeface="+mj-lt"/>
                <a:ea typeface="+mj-ea"/>
                <a:cs typeface="+mj-cs"/>
              </a:defRPr>
            </a:lvl1pPr>
          </a:lstStyle>
          <a:p>
            <a:endParaRPr lang="en-IN" dirty="0"/>
          </a:p>
        </p:txBody>
      </p:sp>
      <p:graphicFrame>
        <p:nvGraphicFramePr>
          <p:cNvPr id="5" name="Table 4"/>
          <p:cNvGraphicFramePr>
            <a:graphicFrameLocks noGrp="1"/>
          </p:cNvGraphicFramePr>
          <p:nvPr>
            <p:extLst>
              <p:ext uri="{D42A27DB-BD31-4B8C-83A1-F6EECF244321}">
                <p14:modId xmlns:p14="http://schemas.microsoft.com/office/powerpoint/2010/main" val="3427443679"/>
              </p:ext>
            </p:extLst>
          </p:nvPr>
        </p:nvGraphicFramePr>
        <p:xfrm>
          <a:off x="609599" y="1210282"/>
          <a:ext cx="8248682" cy="4719048"/>
        </p:xfrm>
        <a:graphic>
          <a:graphicData uri="http://schemas.openxmlformats.org/drawingml/2006/table">
            <a:tbl>
              <a:tblPr firstRow="1" bandRow="1">
                <a:tableStyleId>{5C22544A-7EE6-4342-B048-85BDC9FD1C3A}</a:tableStyleId>
              </a:tblPr>
              <a:tblGrid>
                <a:gridCol w="8248682">
                  <a:extLst>
                    <a:ext uri="{9D8B030D-6E8A-4147-A177-3AD203B41FA5}">
                      <a16:colId xmlns:a16="http://schemas.microsoft.com/office/drawing/2014/main" val="20000"/>
                    </a:ext>
                  </a:extLst>
                </a:gridCol>
              </a:tblGrid>
              <a:tr h="539320">
                <a:tc>
                  <a:txBody>
                    <a:bodyPr/>
                    <a:lstStyle/>
                    <a:p>
                      <a:r>
                        <a:rPr lang="en-US" sz="1800" dirty="0">
                          <a:solidFill>
                            <a:schemeClr val="bg1"/>
                          </a:solidFill>
                          <a:latin typeface="Calibri" pitchFamily="34" charset="0"/>
                          <a:cs typeface="Calibri" pitchFamily="34" charset="0"/>
                        </a:rPr>
                        <a:t>In Scope</a:t>
                      </a:r>
                    </a:p>
                  </a:txBody>
                  <a:tcPr marL="84406" marR="84406">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4179728">
                <a:tc>
                  <a:txBody>
                    <a:bodyPr/>
                    <a:lstStyle/>
                    <a:p>
                      <a:r>
                        <a:rPr lang="en-US" sz="2400" kern="1200" dirty="0">
                          <a:solidFill>
                            <a:schemeClr val="dk1"/>
                          </a:solidFill>
                          <a:latin typeface="Calibri" pitchFamily="34" charset="0"/>
                          <a:ea typeface="+mn-ea"/>
                          <a:cs typeface="Calibri" pitchFamily="34" charset="0"/>
                        </a:rPr>
                        <a:t>This ATP Machine should support all the Payments </a:t>
                      </a:r>
                    </a:p>
                    <a:p>
                      <a:pPr>
                        <a:buFont typeface="Wingdings" pitchFamily="2" charset="2"/>
                        <a:buChar char="§"/>
                      </a:pPr>
                      <a:r>
                        <a:rPr lang="en-US" sz="2400" kern="1200" dirty="0">
                          <a:solidFill>
                            <a:schemeClr val="dk1"/>
                          </a:solidFill>
                          <a:latin typeface="Calibri" pitchFamily="34" charset="0"/>
                          <a:ea typeface="+mn-ea"/>
                          <a:cs typeface="Calibri" pitchFamily="34" charset="0"/>
                        </a:rPr>
                        <a:t> Ability </a:t>
                      </a:r>
                      <a:r>
                        <a:rPr lang="en-US" sz="2400" dirty="0">
                          <a:latin typeface="Calibri" pitchFamily="34" charset="0"/>
                          <a:cs typeface="Calibri" pitchFamily="34" charset="0"/>
                        </a:rPr>
                        <a:t>to delivery receipts, as well as SMS confirmation of the payment made to the consumer</a:t>
                      </a:r>
                    </a:p>
                    <a:p>
                      <a:pPr>
                        <a:buFont typeface="Wingdings" pitchFamily="2" charset="2"/>
                        <a:buChar char="§"/>
                      </a:pPr>
                      <a:r>
                        <a:rPr lang="en-US" sz="2400" baseline="0" dirty="0">
                          <a:latin typeface="Calibri" pitchFamily="34" charset="0"/>
                          <a:cs typeface="Calibri" pitchFamily="34" charset="0"/>
                        </a:rPr>
                        <a:t> Sca</a:t>
                      </a:r>
                      <a:r>
                        <a:rPr lang="en-US" sz="2400" dirty="0">
                          <a:latin typeface="Calibri" pitchFamily="34" charset="0"/>
                          <a:cs typeface="Calibri" pitchFamily="34" charset="0"/>
                        </a:rPr>
                        <a:t>nning the cheque for details like cheque number and MICR code prior accepting it.</a:t>
                      </a:r>
                    </a:p>
                    <a:p>
                      <a:pPr>
                        <a:buFont typeface="Wingdings" pitchFamily="2" charset="2"/>
                        <a:buChar char="§"/>
                      </a:pPr>
                      <a:r>
                        <a:rPr lang="en-US" sz="2400" dirty="0">
                          <a:latin typeface="Calibri" pitchFamily="34" charset="0"/>
                          <a:cs typeface="Calibri" pitchFamily="34" charset="0"/>
                        </a:rPr>
                        <a:t> Fake note and cheque detectors in ATP machines</a:t>
                      </a:r>
                    </a:p>
                    <a:p>
                      <a:pPr>
                        <a:buFont typeface="Wingdings" pitchFamily="2" charset="2"/>
                        <a:buChar char="§"/>
                      </a:pPr>
                      <a:r>
                        <a:rPr lang="en-US" sz="2400" dirty="0">
                          <a:latin typeface="Calibri" pitchFamily="34" charset="0"/>
                          <a:cs typeface="Calibri" pitchFamily="34" charset="0"/>
                        </a:rPr>
                        <a:t> Ability to accept payment for all locations under the organization.</a:t>
                      </a:r>
                    </a:p>
                    <a:p>
                      <a:pPr>
                        <a:buFont typeface="Wingdings" pitchFamily="2" charset="2"/>
                        <a:buChar char="§"/>
                      </a:pPr>
                      <a:r>
                        <a:rPr lang="en-US" sz="2400" dirty="0">
                          <a:latin typeface="Calibri" pitchFamily="34" charset="0"/>
                          <a:cs typeface="Calibri" pitchFamily="34" charset="0"/>
                        </a:rPr>
                        <a:t> Web interface to verify and accept cash by the cash officer</a:t>
                      </a:r>
                    </a:p>
                    <a:p>
                      <a:pPr>
                        <a:buFont typeface="Wingdings" pitchFamily="2" charset="2"/>
                        <a:buChar char="§"/>
                      </a:pPr>
                      <a:r>
                        <a:rPr lang="en-US" sz="2400" baseline="0" dirty="0">
                          <a:latin typeface="Calibri" pitchFamily="34" charset="0"/>
                          <a:cs typeface="Calibri" pitchFamily="34" charset="0"/>
                        </a:rPr>
                        <a:t> Cu</a:t>
                      </a:r>
                      <a:r>
                        <a:rPr lang="en-US" sz="2400" dirty="0">
                          <a:latin typeface="Calibri" pitchFamily="34" charset="0"/>
                          <a:cs typeface="Calibri" pitchFamily="34" charset="0"/>
                        </a:rPr>
                        <a:t>stomized reports to evaluate/asses and plan for long time performance of the organization</a:t>
                      </a:r>
                    </a:p>
                  </a:txBody>
                  <a:tcPr marL="84406" marR="84406">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16913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676260"/>
          </a:xfrm>
        </p:spPr>
        <p:txBody>
          <a:bodyPr/>
          <a:lstStyle/>
          <a:p>
            <a:r>
              <a:rPr lang="en-US" dirty="0"/>
              <a:t>Work Order</a:t>
            </a:r>
            <a:endParaRPr lang="en-IN" dirty="0"/>
          </a:p>
        </p:txBody>
      </p:sp>
      <p:pic>
        <p:nvPicPr>
          <p:cNvPr id="4" name="Picture 3">
            <a:extLst>
              <a:ext uri="{FF2B5EF4-FFF2-40B4-BE49-F238E27FC236}">
                <a16:creationId xmlns:a16="http://schemas.microsoft.com/office/drawing/2014/main" id="{25AA4595-4906-4057-BADF-D34030782F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4273" y="1180308"/>
            <a:ext cx="5916039" cy="5698794"/>
          </a:xfrm>
          <a:prstGeom prst="rect">
            <a:avLst/>
          </a:prstGeom>
        </p:spPr>
      </p:pic>
    </p:spTree>
    <p:extLst>
      <p:ext uri="{BB962C8B-B14F-4D97-AF65-F5344CB8AC3E}">
        <p14:creationId xmlns:p14="http://schemas.microsoft.com/office/powerpoint/2010/main" val="1162764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587152"/>
          </a:xfrm>
        </p:spPr>
        <p:txBody>
          <a:bodyPr>
            <a:normAutofit fontScale="90000"/>
          </a:bodyPr>
          <a:lstStyle/>
          <a:p>
            <a:r>
              <a:rPr lang="en-US" dirty="0">
                <a:latin typeface="Calibri" pitchFamily="34" charset="0"/>
                <a:cs typeface="Calibri" pitchFamily="34" charset="0"/>
              </a:rPr>
              <a:t>Stakeholders</a:t>
            </a:r>
            <a:endParaRPr lang="en-IN" dirty="0">
              <a:latin typeface="Calibri" pitchFamily="34" charset="0"/>
              <a:cs typeface="Calibri" pitchFamily="34" charset="0"/>
            </a:endParaRPr>
          </a:p>
        </p:txBody>
      </p:sp>
      <p:sp>
        <p:nvSpPr>
          <p:cNvPr id="4" name="Content Placeholder 3"/>
          <p:cNvSpPr>
            <a:spLocks noGrp="1"/>
          </p:cNvSpPr>
          <p:nvPr>
            <p:ph idx="1"/>
          </p:nvPr>
        </p:nvSpPr>
        <p:spPr>
          <a:xfrm>
            <a:off x="634394" y="1488613"/>
            <a:ext cx="6347714" cy="3880773"/>
          </a:xfrm>
        </p:spPr>
        <p:txBody>
          <a:bodyPr>
            <a:normAutofit fontScale="77500" lnSpcReduction="20000"/>
          </a:bodyPr>
          <a:lstStyle/>
          <a:p>
            <a:pPr>
              <a:buNone/>
            </a:pPr>
            <a:r>
              <a:rPr lang="en-US" sz="3200" b="1" dirty="0">
                <a:latin typeface="Calibri" pitchFamily="34" charset="0"/>
                <a:cs typeface="Calibri" pitchFamily="34" charset="0"/>
              </a:rPr>
              <a:t>Internal Stakeholders</a:t>
            </a:r>
          </a:p>
          <a:p>
            <a:r>
              <a:rPr lang="en-US" sz="3200" dirty="0">
                <a:latin typeface="Calibri" pitchFamily="34" charset="0"/>
                <a:cs typeface="Calibri" pitchFamily="34" charset="0"/>
              </a:rPr>
              <a:t>Idea Infinity Management Department</a:t>
            </a:r>
          </a:p>
          <a:p>
            <a:pPr lvl="1">
              <a:buFont typeface="Wingdings" pitchFamily="2" charset="2"/>
              <a:buChar char="q"/>
            </a:pPr>
            <a:r>
              <a:rPr lang="en-US" sz="3200" dirty="0">
                <a:latin typeface="Calibri" pitchFamily="34" charset="0"/>
                <a:cs typeface="Calibri" pitchFamily="34" charset="0"/>
              </a:rPr>
              <a:t>	Mr.Ramesh K S</a:t>
            </a:r>
          </a:p>
          <a:p>
            <a:pPr lvl="1">
              <a:buFont typeface="Wingdings" pitchFamily="2" charset="2"/>
              <a:buChar char="q"/>
            </a:pPr>
            <a:r>
              <a:rPr lang="en-US" sz="3200" dirty="0">
                <a:latin typeface="Calibri" pitchFamily="34" charset="0"/>
                <a:cs typeface="Calibri" pitchFamily="34" charset="0"/>
              </a:rPr>
              <a:t>  Vinay </a:t>
            </a:r>
          </a:p>
          <a:p>
            <a:pPr lvl="1">
              <a:buFont typeface="Wingdings" pitchFamily="2" charset="2"/>
              <a:buChar char="q"/>
            </a:pPr>
            <a:r>
              <a:rPr lang="en-US" sz="3200" dirty="0">
                <a:latin typeface="Calibri" pitchFamily="34" charset="0"/>
                <a:cs typeface="Calibri" pitchFamily="34" charset="0"/>
              </a:rPr>
              <a:t>  Deepak</a:t>
            </a:r>
          </a:p>
          <a:p>
            <a:pPr lvl="1">
              <a:buFont typeface="Wingdings" pitchFamily="2" charset="2"/>
              <a:buChar char="q"/>
            </a:pPr>
            <a:r>
              <a:rPr lang="en-US" sz="3200" dirty="0">
                <a:latin typeface="Calibri" pitchFamily="34" charset="0"/>
                <a:cs typeface="Calibri" pitchFamily="34" charset="0"/>
              </a:rPr>
              <a:t>   Vrushank</a:t>
            </a:r>
          </a:p>
          <a:p>
            <a:pPr lvl="1">
              <a:buNone/>
            </a:pPr>
            <a:endParaRPr lang="en-US" sz="3200" b="1" dirty="0">
              <a:latin typeface="Calibri" pitchFamily="34" charset="0"/>
              <a:cs typeface="Calibri" pitchFamily="34" charset="0"/>
            </a:endParaRPr>
          </a:p>
          <a:p>
            <a:pPr>
              <a:buNone/>
            </a:pPr>
            <a:r>
              <a:rPr lang="en-US" sz="3200" b="1" dirty="0">
                <a:latin typeface="Calibri" pitchFamily="34" charset="0"/>
                <a:cs typeface="Calibri" pitchFamily="34" charset="0"/>
              </a:rPr>
              <a:t>External Stakeholder</a:t>
            </a:r>
            <a:endParaRPr lang="en-US" sz="3200" dirty="0">
              <a:latin typeface="Calibri" pitchFamily="34" charset="0"/>
              <a:cs typeface="Calibri" pitchFamily="34" charset="0"/>
            </a:endParaRPr>
          </a:p>
          <a:p>
            <a:r>
              <a:rPr lang="en-US" sz="3200" dirty="0">
                <a:latin typeface="Calibri" pitchFamily="34" charset="0"/>
                <a:cs typeface="Calibri" pitchFamily="34" charset="0"/>
              </a:rPr>
              <a:t>BESC Authorities</a:t>
            </a:r>
          </a:p>
          <a:p>
            <a:pPr lvl="1">
              <a:buNone/>
            </a:pPr>
            <a:endParaRPr lang="en-US" dirty="0"/>
          </a:p>
        </p:txBody>
      </p:sp>
    </p:spTree>
    <p:extLst>
      <p:ext uri="{BB962C8B-B14F-4D97-AF65-F5344CB8AC3E}">
        <p14:creationId xmlns:p14="http://schemas.microsoft.com/office/powerpoint/2010/main" val="2176608542"/>
      </p:ext>
    </p:extLst>
  </p:cSld>
  <p:clrMapOvr>
    <a:masterClrMapping/>
  </p:clrMapOvr>
</p:sld>
</file>

<file path=ppt/theme/theme1.xml><?xml version="1.0" encoding="utf-8"?>
<a:theme xmlns:a="http://schemas.openxmlformats.org/drawingml/2006/main" name="Facet">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1949</TotalTime>
  <Words>262</Words>
  <Application>Microsoft Office PowerPoint</Application>
  <PresentationFormat>On-screen Show (4:3)</PresentationFormat>
  <Paragraphs>97</Paragraphs>
  <Slides>35</Slides>
  <Notes>3</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Arial Rounded MT Bold</vt:lpstr>
      <vt:lpstr>Calibri</vt:lpstr>
      <vt:lpstr>Trebuchet MS</vt:lpstr>
      <vt:lpstr>Wingdings</vt:lpstr>
      <vt:lpstr>Wingdings 3</vt:lpstr>
      <vt:lpstr>Facet</vt:lpstr>
      <vt:lpstr>PowerPoint Presentation</vt:lpstr>
      <vt:lpstr>Overview</vt:lpstr>
      <vt:lpstr>Project Team Structure</vt:lpstr>
      <vt:lpstr>Project Life Cycle  </vt:lpstr>
      <vt:lpstr>Project Objective</vt:lpstr>
      <vt:lpstr>Project Scope</vt:lpstr>
      <vt:lpstr>Project Scope</vt:lpstr>
      <vt:lpstr>Work Order</vt:lpstr>
      <vt:lpstr>Stakeholders</vt:lpstr>
      <vt:lpstr>Roles &amp; Responsibilities - Project Planning</vt:lpstr>
      <vt:lpstr>Roles &amp; Responsibilities - Project Monitoring &amp; Control</vt:lpstr>
      <vt:lpstr>Roles &amp; Responsibilities - Technical Activities</vt:lpstr>
      <vt:lpstr>Requirement Management Plan</vt:lpstr>
      <vt:lpstr>Requirements Traceability Matrix - RTM</vt:lpstr>
      <vt:lpstr>Test Plan</vt:lpstr>
      <vt:lpstr>RACI Chart</vt:lpstr>
      <vt:lpstr>Project Planning – Gantt Chart (Actual)</vt:lpstr>
      <vt:lpstr>Project Planning - Skill Gap Analysis</vt:lpstr>
      <vt:lpstr>Project Planning - Milestones &amp; Deliverables</vt:lpstr>
      <vt:lpstr>Project Planning - Team</vt:lpstr>
      <vt:lpstr>Project Planning – Work Environment</vt:lpstr>
      <vt:lpstr>Risk Management</vt:lpstr>
      <vt:lpstr>Configuration Management</vt:lpstr>
      <vt:lpstr>CM Audit – Checklist</vt:lpstr>
      <vt:lpstr>Project Monitoring - PPQA</vt:lpstr>
      <vt:lpstr>Design – Code Review</vt:lpstr>
      <vt:lpstr>Change Management</vt:lpstr>
      <vt:lpstr>Tailoring</vt:lpstr>
      <vt:lpstr>Decision Analysis and Resolution</vt:lpstr>
      <vt:lpstr>Test cases </vt:lpstr>
      <vt:lpstr>Metrics Report</vt:lpstr>
      <vt:lpstr>Best Practice</vt:lpstr>
      <vt:lpstr>Lesson Learnt</vt:lpstr>
      <vt:lpstr>Customer Feedback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Ganesh</dc:creator>
  <cp:lastModifiedBy>vinayaka tm</cp:lastModifiedBy>
  <cp:revision>196</cp:revision>
  <dcterms:created xsi:type="dcterms:W3CDTF">2016-03-10T04:45:10Z</dcterms:created>
  <dcterms:modified xsi:type="dcterms:W3CDTF">2019-04-04T08:10:08Z</dcterms:modified>
</cp:coreProperties>
</file>